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5" r:id="rId4"/>
    <p:sldMasterId id="2147483658" r:id="rId5"/>
    <p:sldMasterId id="2147483660" r:id="rId6"/>
  </p:sldMasterIdLst>
  <p:notesMasterIdLst>
    <p:notesMasterId r:id="rId8"/>
  </p:notesMasterIdLst>
  <p:handoutMasterIdLst>
    <p:handoutMasterId r:id="rId31"/>
  </p:handoutMasterIdLst>
  <p:sldIdLst>
    <p:sldId id="603" r:id="rId7"/>
    <p:sldId id="2618" r:id="rId9"/>
    <p:sldId id="2500" r:id="rId10"/>
    <p:sldId id="16777052" r:id="rId11"/>
    <p:sldId id="16777053" r:id="rId12"/>
    <p:sldId id="16777054" r:id="rId13"/>
    <p:sldId id="16777058" r:id="rId14"/>
    <p:sldId id="16777055" r:id="rId15"/>
    <p:sldId id="16777056" r:id="rId16"/>
    <p:sldId id="16777057" r:id="rId17"/>
    <p:sldId id="16777059" r:id="rId18"/>
    <p:sldId id="16777060" r:id="rId19"/>
    <p:sldId id="16777063" r:id="rId20"/>
    <p:sldId id="16777064" r:id="rId21"/>
    <p:sldId id="16777061" r:id="rId22"/>
    <p:sldId id="16777062" r:id="rId23"/>
    <p:sldId id="16777067" r:id="rId24"/>
    <p:sldId id="16777065" r:id="rId25"/>
    <p:sldId id="16777068" r:id="rId26"/>
    <p:sldId id="2516" r:id="rId27"/>
    <p:sldId id="2515" r:id="rId28"/>
    <p:sldId id="582" r:id="rId29"/>
    <p:sldId id="2419" r:id="rId30"/>
  </p:sldIdLst>
  <p:sldSz cx="12196445" cy="6858000"/>
  <p:notesSz cx="6858000" cy="9144000"/>
  <p:custDataLst>
    <p:tags r:id="rId3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C00000"/>
    <a:srgbClr val="221815"/>
    <a:srgbClr val="66BA36"/>
    <a:srgbClr val="FFFF00"/>
    <a:srgbClr val="1D1D1A"/>
    <a:srgbClr val="595757"/>
    <a:srgbClr val="91A2BF"/>
    <a:srgbClr val="E4EBEA"/>
    <a:srgbClr val="FFFFFF"/>
    <a:srgbClr val="E900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72833802-FEF1-4C79-8D5D-14CF1EAF98D9}">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AB007FB-20FA-462C-9F89-5E3C4321FA56}" styleName="表样式 1 25">
    <a:wholeTbl>
      <a:tcTxStyle>
        <a:fontRef idx="none">
          <a:srgbClr val="000000"/>
        </a:fontRef>
      </a:tcTxStyle>
      <a:tcStyle>
        <a:tcBdr>
          <a:left>
            <a:ln w="9525" cmpd="sng">
              <a:solidFill>
                <a:schemeClr val="accent2"/>
              </a:solidFill>
              <a:prstDash val="solid"/>
            </a:ln>
          </a:left>
          <a:right>
            <a:ln w="9525" cmpd="sng">
              <a:solidFill>
                <a:schemeClr val="accent2"/>
              </a:solidFill>
              <a:prstDash val="solid"/>
            </a:ln>
          </a:right>
          <a:top>
            <a:ln w="9525" cmpd="sng">
              <a:solidFill>
                <a:schemeClr val="accent2"/>
              </a:solidFill>
              <a:prstDash val="solid"/>
            </a:ln>
          </a:top>
          <a:bottom>
            <a:ln w="9525" cmpd="sng">
              <a:solidFill>
                <a:schemeClr val="accent2"/>
              </a:solidFill>
              <a:prstDash val="solid"/>
            </a:ln>
          </a:bottom>
          <a:insideH>
            <a:ln w="9525" cmpd="sng">
              <a:solidFill>
                <a:schemeClr val="accent2">
                  <a:lumMod val="34000"/>
                  <a:lumOff val="66000"/>
                </a:schemeClr>
              </a:solidFill>
              <a:prstDash val="solid"/>
            </a:ln>
          </a:insideH>
          <a:insideV>
            <a:ln w="9525" cmpd="sng">
              <a:solidFill>
                <a:schemeClr val="accent2">
                  <a:lumMod val="34000"/>
                  <a:lumOff val="66000"/>
                </a:schemeClr>
              </a:solidFill>
              <a:prstDash val="solid"/>
            </a:ln>
          </a:insideV>
        </a:tcBdr>
        <a:fill>
          <a:solidFill>
            <a:srgbClr val="FFFFFF"/>
          </a:solidFill>
        </a:fill>
      </a:tcStyle>
    </a:wholeTbl>
    <a:band2H>
      <a:tcTxStyle>
        <a:fontRef idx="none">
          <a:srgbClr val="08090C"/>
        </a:fontRef>
      </a:tcTxStyle>
      <a:tcStyle>
        <a:tcBdr/>
        <a:fill>
          <a:solidFill>
            <a:schemeClr val="accent2">
              <a:lumMod val="10000"/>
              <a:lumOff val="90000"/>
            </a:schemeClr>
          </a:solidFill>
        </a:fill>
      </a:tcStyle>
    </a:band2H>
    <a:band1V>
      <a:tcStyle>
        <a:tcBdr>
          <a:left>
            <a:ln w="9525" cmpd="sng">
              <a:solidFill>
                <a:schemeClr val="accent2"/>
              </a:solidFill>
              <a:prstDash val="solid"/>
            </a:ln>
          </a:left>
          <a:right>
            <a:ln w="9525" cmpd="sng">
              <a:solidFill>
                <a:schemeClr val="accent2"/>
              </a:solidFill>
              <a:prstDash val="solid"/>
            </a:ln>
          </a:right>
          <a:top>
            <a:ln w="9525" cmpd="sng">
              <a:solidFill>
                <a:schemeClr val="accent2"/>
              </a:solidFill>
              <a:prstDash val="solid"/>
            </a:ln>
          </a:top>
          <a:bottom>
            <a:ln w="9525" cmpd="sng">
              <a:solidFill>
                <a:schemeClr val="accent2"/>
              </a:solidFill>
              <a:prstDash val="solid"/>
            </a:ln>
          </a:bottom>
          <a:insideH>
            <a:ln w="9525" cmpd="sng">
              <a:solidFill>
                <a:schemeClr val="accent2">
                  <a:lumMod val="40000"/>
                  <a:lumOff val="60000"/>
                </a:schemeClr>
              </a:solidFill>
              <a:prstDash val="solid"/>
            </a:ln>
          </a:insideH>
          <a:insideV>
            <a:ln w="9525" cmpd="sng">
              <a:solidFill>
                <a:schemeClr val="accent2">
                  <a:lumMod val="40000"/>
                  <a:lumOff val="60000"/>
                </a:schemeClr>
              </a:solidFill>
              <a:prstDash val="solid"/>
            </a:ln>
          </a:insideV>
        </a:tcBdr>
        <a:fill>
          <a:solidFill>
            <a:schemeClr val="accent2">
              <a:lumMod val="10000"/>
              <a:lumOff val="90000"/>
            </a:schemeClr>
          </a:solidFill>
        </a:fill>
      </a:tcStyle>
    </a:band1V>
    <a:band2V>
      <a:tcStyle>
        <a:tcBdr>
          <a:left>
            <a:ln w="9525" cmpd="sng">
              <a:solidFill>
                <a:schemeClr val="accent2">
                  <a:lumMod val="40000"/>
                  <a:lumOff val="60000"/>
                </a:schemeClr>
              </a:solidFill>
              <a:prstDash val="solid"/>
            </a:ln>
          </a:left>
          <a:right>
            <a:ln w="9525" cmpd="sng">
              <a:solidFill>
                <a:schemeClr val="accent2">
                  <a:lumMod val="40000"/>
                  <a:lumOff val="60000"/>
                </a:schemeClr>
              </a:solidFill>
              <a:prstDash val="solid"/>
            </a:ln>
          </a:right>
          <a:top>
            <a:ln w="9525" cmpd="sng">
              <a:solidFill>
                <a:schemeClr val="accent2"/>
              </a:solidFill>
              <a:prstDash val="solid"/>
            </a:ln>
          </a:top>
          <a:bottom>
            <a:ln w="9525" cmpd="sng">
              <a:solidFill>
                <a:schemeClr val="accent2"/>
              </a:solidFill>
              <a:prstDash val="solid"/>
            </a:ln>
          </a:bottom>
          <a:insideH>
            <a:ln w="9525" cmpd="sng">
              <a:solidFill>
                <a:schemeClr val="accent2">
                  <a:lumMod val="40000"/>
                  <a:lumOff val="60000"/>
                </a:schemeClr>
              </a:solidFill>
              <a:prstDash val="solid"/>
            </a:ln>
          </a:insideH>
          <a:insideV>
            <a:ln>
              <a:noFill/>
            </a:ln>
          </a:insideV>
        </a:tcBdr>
      </a:tcStyle>
    </a:band2V>
    <a:lastCol>
      <a:tcTxStyle b="on">
        <a:fontRef idx="none">
          <a:srgbClr val="08090C"/>
        </a:fontRef>
      </a:tcTxStyle>
      <a:tcStyle>
        <a:tcBdr>
          <a:left>
            <a:ln w="9525" cmpd="sng">
              <a:solidFill>
                <a:schemeClr val="accent2">
                  <a:lumMod val="34000"/>
                  <a:lumOff val="66000"/>
                </a:schemeClr>
              </a:solidFill>
              <a:prstDash val="solid"/>
            </a:ln>
          </a:left>
          <a:right>
            <a:ln w="9525" cmpd="sng">
              <a:solidFill>
                <a:schemeClr val="accent2"/>
              </a:solidFill>
              <a:prstDash val="solid"/>
            </a:ln>
          </a:right>
          <a:top>
            <a:ln w="9525" cmpd="sng">
              <a:solidFill>
                <a:schemeClr val="accent2">
                  <a:lumMod val="34000"/>
                  <a:lumOff val="66000"/>
                </a:schemeClr>
              </a:solidFill>
              <a:prstDash val="solid"/>
            </a:ln>
          </a:top>
          <a:bottom>
            <a:ln w="9525" cmpd="sng">
              <a:solidFill>
                <a:schemeClr val="accent2"/>
              </a:solidFill>
              <a:prstDash val="solid"/>
            </a:ln>
          </a:bottom>
          <a:insideH>
            <a:ln w="9525" cmpd="sng">
              <a:solidFill>
                <a:schemeClr val="accent2">
                  <a:lumMod val="34000"/>
                  <a:lumOff val="66000"/>
                </a:schemeClr>
              </a:solidFill>
              <a:prstDash val="solid"/>
            </a:ln>
          </a:insideH>
          <a:insideV>
            <a:ln>
              <a:noFill/>
            </a:ln>
          </a:insideV>
        </a:tcBdr>
        <a:fill>
          <a:solidFill>
            <a:srgbClr val="FFFFFF"/>
          </a:solidFill>
        </a:fill>
      </a:tcStyle>
    </a:lastCol>
    <a:firstCol>
      <a:tcTxStyle b="on">
        <a:fontRef idx="none">
          <a:srgbClr val="08090C"/>
        </a:fontRef>
      </a:tcTxStyle>
      <a:tcStyle>
        <a:tcBdr>
          <a:left>
            <a:ln w="9525" cmpd="sng">
              <a:solidFill>
                <a:schemeClr val="accent2"/>
              </a:solidFill>
              <a:prstDash val="solid"/>
            </a:ln>
          </a:left>
          <a:right>
            <a:ln w="9525" cmpd="sng">
              <a:solidFill>
                <a:schemeClr val="accent2">
                  <a:lumMod val="34000"/>
                  <a:lumOff val="66000"/>
                </a:schemeClr>
              </a:solidFill>
              <a:prstDash val="solid"/>
            </a:ln>
          </a:right>
          <a:top>
            <a:ln w="9525" cmpd="sng">
              <a:solidFill>
                <a:schemeClr val="accent2">
                  <a:lumMod val="34000"/>
                  <a:lumOff val="66000"/>
                </a:schemeClr>
              </a:solidFill>
              <a:prstDash val="solid"/>
            </a:ln>
          </a:top>
          <a:bottom>
            <a:ln w="9525" cmpd="sng">
              <a:solidFill>
                <a:schemeClr val="accent2"/>
              </a:solidFill>
              <a:prstDash val="solid"/>
            </a:ln>
          </a:bottom>
          <a:insideH>
            <a:ln w="9525" cmpd="sng">
              <a:solidFill>
                <a:schemeClr val="accent2">
                  <a:lumMod val="34000"/>
                  <a:lumOff val="66000"/>
                </a:schemeClr>
              </a:solidFill>
              <a:prstDash val="solid"/>
            </a:ln>
          </a:insideH>
          <a:insideV>
            <a:ln>
              <a:noFill/>
            </a:ln>
          </a:insideV>
        </a:tcBdr>
        <a:fill>
          <a:solidFill>
            <a:srgbClr val="FFFFFF"/>
          </a:solidFill>
        </a:fill>
      </a:tcStyle>
    </a:firstCol>
    <a:lastRow>
      <a:tcTxStyle b="on">
        <a:fontRef idx="none">
          <a:srgbClr val="08090C"/>
        </a:fontRef>
      </a:tcTxStyle>
      <a:tcStyle>
        <a:tcBdr>
          <a:left>
            <a:ln w="9525" cmpd="sng">
              <a:solidFill>
                <a:schemeClr val="accent2"/>
              </a:solidFill>
              <a:prstDash val="solid"/>
            </a:ln>
          </a:left>
          <a:right>
            <a:ln w="9525" cmpd="sng">
              <a:solidFill>
                <a:schemeClr val="accent2"/>
              </a:solidFill>
              <a:prstDash val="solid"/>
            </a:ln>
          </a:right>
          <a:top>
            <a:ln w="9525" cmpd="sng">
              <a:solidFill>
                <a:schemeClr val="accent2"/>
              </a:solidFill>
              <a:prstDash val="solid"/>
            </a:ln>
          </a:top>
          <a:bottom>
            <a:ln w="9525" cmpd="sng">
              <a:solidFill>
                <a:schemeClr val="accent2"/>
              </a:solidFill>
              <a:prstDash val="solid"/>
            </a:ln>
          </a:bottom>
          <a:insideH>
            <a:ln>
              <a:noFill/>
            </a:ln>
          </a:insideH>
          <a:insideV>
            <a:ln>
              <a:noFill/>
            </a:ln>
          </a:insideV>
        </a:tcBdr>
        <a:fill>
          <a:solidFill>
            <a:srgbClr val="FFFFFF"/>
          </a:solidFill>
        </a:fill>
      </a:tcStyle>
    </a:lastRow>
    <a:seCell>
      <a:tcStyle>
        <a:tcBdr>
          <a:left>
            <a:ln>
              <a:noFill/>
            </a:ln>
          </a:left>
          <a:right>
            <a:ln w="9525" cmpd="sng">
              <a:solidFill>
                <a:schemeClr val="accent2"/>
              </a:solidFill>
              <a:prstDash val="solid"/>
            </a:ln>
          </a:right>
          <a:top>
            <a:ln w="9525" cmpd="sng">
              <a:solidFill>
                <a:schemeClr val="accent2"/>
              </a:solidFill>
              <a:prstDash val="solid"/>
            </a:ln>
          </a:top>
          <a:bottom>
            <a:ln w="9525" cmpd="sng">
              <a:solidFill>
                <a:schemeClr val="accent2"/>
              </a:solidFill>
              <a:prstDash val="solid"/>
            </a:ln>
          </a:bottom>
          <a:insideH>
            <a:ln>
              <a:noFill/>
            </a:ln>
          </a:insideH>
          <a:insideV>
            <a:ln>
              <a:noFill/>
            </a:ln>
          </a:insideV>
        </a:tcBdr>
        <a:fill>
          <a:solidFill>
            <a:srgbClr val="FFFFFF"/>
          </a:solidFill>
        </a:fill>
      </a:tcStyle>
    </a:seCell>
    <a:swCell>
      <a:tcTxStyle b="on">
        <a:fontRef idx="none">
          <a:schemeClr val="accent2"/>
        </a:fontRef>
      </a:tcTxStyle>
      <a:tcStyle>
        <a:tcBdr>
          <a:left>
            <a:ln w="9525" cmpd="sng">
              <a:solidFill>
                <a:schemeClr val="accent2"/>
              </a:solidFill>
              <a:prstDash val="solid"/>
            </a:ln>
          </a:left>
          <a:right>
            <a:ln>
              <a:noFill/>
            </a:ln>
          </a:right>
          <a:top>
            <a:ln w="9525" cmpd="sng">
              <a:solidFill>
                <a:schemeClr val="accent2"/>
              </a:solidFill>
              <a:prstDash val="solid"/>
            </a:ln>
          </a:top>
          <a:bottom>
            <a:ln w="9525" cmpd="sng">
              <a:solidFill>
                <a:schemeClr val="accent2"/>
              </a:solidFill>
              <a:prstDash val="solid"/>
            </a:ln>
          </a:bottom>
          <a:insideH>
            <a:ln>
              <a:noFill/>
            </a:ln>
          </a:insideH>
          <a:insideV>
            <a:ln>
              <a:noFill/>
            </a:ln>
          </a:insideV>
        </a:tcBdr>
        <a:fill>
          <a:solidFill>
            <a:srgbClr val="FFFFFF"/>
          </a:solidFill>
        </a:fill>
      </a:tcStyle>
    </a:swCell>
    <a:firstRow>
      <a:tcTxStyle b="on">
        <a:fontRef idx="none">
          <a:srgbClr val="08090C"/>
        </a:fontRef>
      </a:tcTxStyle>
      <a:tcStyle>
        <a:tcBdr>
          <a:left>
            <a:ln w="9525" cmpd="sng">
              <a:solidFill>
                <a:schemeClr val="accent2"/>
              </a:solidFill>
              <a:prstDash val="solid"/>
            </a:ln>
          </a:left>
          <a:right>
            <a:ln w="9525" cmpd="sng">
              <a:solidFill>
                <a:schemeClr val="accent2"/>
              </a:solidFill>
              <a:prstDash val="solid"/>
            </a:ln>
          </a:right>
          <a:top>
            <a:ln w="9525" cmpd="sng">
              <a:solidFill>
                <a:schemeClr val="accent2"/>
              </a:solidFill>
              <a:prstDash val="solid"/>
            </a:ln>
          </a:top>
          <a:bottom>
            <a:ln w="9525" cmpd="sng">
              <a:solidFill>
                <a:schemeClr val="accent2">
                  <a:lumMod val="34000"/>
                  <a:lumOff val="66000"/>
                </a:schemeClr>
              </a:solidFill>
              <a:prstDash val="solid"/>
            </a:ln>
          </a:bottom>
          <a:insideH>
            <a:ln>
              <a:noFill/>
            </a:ln>
          </a:insideH>
          <a:insideV>
            <a:ln w="9525" cmpd="sng">
              <a:solidFill>
                <a:srgbClr val="FFFFFF"/>
              </a:solidFill>
              <a:prstDash val="solid"/>
            </a:ln>
          </a:insideV>
        </a:tcBdr>
        <a:fill>
          <a:solidFill>
            <a:schemeClr val="accent2">
              <a:lumMod val="20000"/>
              <a:lumOff val="80000"/>
            </a:schemeClr>
          </a:solidFill>
        </a:fill>
      </a:tcStyle>
    </a:firstRow>
  </a:tblStyle>
  <a:tblStyle styleId="{12DECF79-B5AA-4013-9C0D-A6C2F62B483F}" styleName="表样式 1 25">
    <a:wholeTbl>
      <a:tcTxStyle>
        <a:fontRef idx="none">
          <a:srgbClr val="000000"/>
        </a:fontRef>
      </a:tcTxStyle>
      <a:tcStyle>
        <a:tcBdr>
          <a:left>
            <a:ln w="9525" cmpd="sng">
              <a:solidFill>
                <a:schemeClr val="accent2"/>
              </a:solidFill>
              <a:prstDash val="solid"/>
            </a:ln>
          </a:left>
          <a:right>
            <a:ln w="9525" cmpd="sng">
              <a:solidFill>
                <a:schemeClr val="accent2"/>
              </a:solidFill>
              <a:prstDash val="solid"/>
            </a:ln>
          </a:right>
          <a:top>
            <a:ln w="9525" cmpd="sng">
              <a:solidFill>
                <a:schemeClr val="accent2"/>
              </a:solidFill>
              <a:prstDash val="solid"/>
            </a:ln>
          </a:top>
          <a:bottom>
            <a:ln w="9525" cmpd="sng">
              <a:solidFill>
                <a:schemeClr val="accent2"/>
              </a:solidFill>
              <a:prstDash val="solid"/>
            </a:ln>
          </a:bottom>
          <a:insideH>
            <a:ln w="9525" cmpd="sng">
              <a:solidFill>
                <a:schemeClr val="accent2">
                  <a:lumMod val="34000"/>
                  <a:lumOff val="66000"/>
                </a:schemeClr>
              </a:solidFill>
              <a:prstDash val="solid"/>
            </a:ln>
          </a:insideH>
          <a:insideV>
            <a:ln w="9525" cmpd="sng">
              <a:solidFill>
                <a:schemeClr val="accent2">
                  <a:lumMod val="34000"/>
                  <a:lumOff val="66000"/>
                </a:schemeClr>
              </a:solidFill>
              <a:prstDash val="solid"/>
            </a:ln>
          </a:insideV>
        </a:tcBdr>
        <a:fill>
          <a:solidFill>
            <a:srgbClr val="FFFFFF"/>
          </a:solidFill>
        </a:fill>
      </a:tcStyle>
    </a:wholeTbl>
    <a:band2H>
      <a:tcTxStyle>
        <a:fontRef idx="none">
          <a:srgbClr val="08090C"/>
        </a:fontRef>
      </a:tcTxStyle>
      <a:tcStyle>
        <a:tcBdr/>
        <a:fill>
          <a:solidFill>
            <a:schemeClr val="accent2">
              <a:lumMod val="10000"/>
              <a:lumOff val="90000"/>
            </a:schemeClr>
          </a:solidFill>
        </a:fill>
      </a:tcStyle>
    </a:band2H>
    <a:band1V>
      <a:tcStyle>
        <a:tcBdr>
          <a:left>
            <a:ln w="9525" cmpd="sng">
              <a:solidFill>
                <a:schemeClr val="accent2"/>
              </a:solidFill>
              <a:prstDash val="solid"/>
            </a:ln>
          </a:left>
          <a:right>
            <a:ln w="9525" cmpd="sng">
              <a:solidFill>
                <a:schemeClr val="accent2"/>
              </a:solidFill>
              <a:prstDash val="solid"/>
            </a:ln>
          </a:right>
          <a:top>
            <a:ln w="9525" cmpd="sng">
              <a:solidFill>
                <a:schemeClr val="accent2"/>
              </a:solidFill>
              <a:prstDash val="solid"/>
            </a:ln>
          </a:top>
          <a:bottom>
            <a:ln w="9525" cmpd="sng">
              <a:solidFill>
                <a:schemeClr val="accent2"/>
              </a:solidFill>
              <a:prstDash val="solid"/>
            </a:ln>
          </a:bottom>
          <a:insideH>
            <a:ln w="9525" cmpd="sng">
              <a:solidFill>
                <a:schemeClr val="accent2">
                  <a:lumMod val="40000"/>
                  <a:lumOff val="60000"/>
                </a:schemeClr>
              </a:solidFill>
              <a:prstDash val="solid"/>
            </a:ln>
          </a:insideH>
          <a:insideV>
            <a:ln w="9525" cmpd="sng">
              <a:solidFill>
                <a:schemeClr val="accent2">
                  <a:lumMod val="40000"/>
                  <a:lumOff val="60000"/>
                </a:schemeClr>
              </a:solidFill>
              <a:prstDash val="solid"/>
            </a:ln>
          </a:insideV>
        </a:tcBdr>
        <a:fill>
          <a:solidFill>
            <a:schemeClr val="accent2">
              <a:lumMod val="10000"/>
              <a:lumOff val="90000"/>
            </a:schemeClr>
          </a:solidFill>
        </a:fill>
      </a:tcStyle>
    </a:band1V>
    <a:band2V>
      <a:tcStyle>
        <a:tcBdr>
          <a:left>
            <a:ln w="9525" cmpd="sng">
              <a:solidFill>
                <a:schemeClr val="accent2">
                  <a:lumMod val="40000"/>
                  <a:lumOff val="60000"/>
                </a:schemeClr>
              </a:solidFill>
              <a:prstDash val="solid"/>
            </a:ln>
          </a:left>
          <a:right>
            <a:ln w="9525" cmpd="sng">
              <a:solidFill>
                <a:schemeClr val="accent2">
                  <a:lumMod val="40000"/>
                  <a:lumOff val="60000"/>
                </a:schemeClr>
              </a:solidFill>
              <a:prstDash val="solid"/>
            </a:ln>
          </a:right>
          <a:top>
            <a:ln w="9525" cmpd="sng">
              <a:solidFill>
                <a:schemeClr val="accent2"/>
              </a:solidFill>
              <a:prstDash val="solid"/>
            </a:ln>
          </a:top>
          <a:bottom>
            <a:ln w="9525" cmpd="sng">
              <a:solidFill>
                <a:schemeClr val="accent2"/>
              </a:solidFill>
              <a:prstDash val="solid"/>
            </a:ln>
          </a:bottom>
          <a:insideH>
            <a:ln w="9525" cmpd="sng">
              <a:solidFill>
                <a:schemeClr val="accent2">
                  <a:lumMod val="40000"/>
                  <a:lumOff val="60000"/>
                </a:schemeClr>
              </a:solidFill>
              <a:prstDash val="solid"/>
            </a:ln>
          </a:insideH>
          <a:insideV>
            <a:ln>
              <a:noFill/>
            </a:ln>
          </a:insideV>
        </a:tcBdr>
      </a:tcStyle>
    </a:band2V>
    <a:lastCol>
      <a:tcTxStyle b="on">
        <a:fontRef idx="none">
          <a:srgbClr val="08090C"/>
        </a:fontRef>
      </a:tcTxStyle>
      <a:tcStyle>
        <a:tcBdr>
          <a:left>
            <a:ln w="9525" cmpd="sng">
              <a:solidFill>
                <a:schemeClr val="accent2">
                  <a:lumMod val="34000"/>
                  <a:lumOff val="66000"/>
                </a:schemeClr>
              </a:solidFill>
              <a:prstDash val="solid"/>
            </a:ln>
          </a:left>
          <a:right>
            <a:ln w="9525" cmpd="sng">
              <a:solidFill>
                <a:schemeClr val="accent2"/>
              </a:solidFill>
              <a:prstDash val="solid"/>
            </a:ln>
          </a:right>
          <a:top>
            <a:ln w="9525" cmpd="sng">
              <a:solidFill>
                <a:schemeClr val="accent2">
                  <a:lumMod val="34000"/>
                  <a:lumOff val="66000"/>
                </a:schemeClr>
              </a:solidFill>
              <a:prstDash val="solid"/>
            </a:ln>
          </a:top>
          <a:bottom>
            <a:ln w="9525" cmpd="sng">
              <a:solidFill>
                <a:schemeClr val="accent2"/>
              </a:solidFill>
              <a:prstDash val="solid"/>
            </a:ln>
          </a:bottom>
          <a:insideH>
            <a:ln w="9525" cmpd="sng">
              <a:solidFill>
                <a:schemeClr val="accent2">
                  <a:lumMod val="34000"/>
                  <a:lumOff val="66000"/>
                </a:schemeClr>
              </a:solidFill>
              <a:prstDash val="solid"/>
            </a:ln>
          </a:insideH>
          <a:insideV>
            <a:ln>
              <a:noFill/>
            </a:ln>
          </a:insideV>
        </a:tcBdr>
        <a:fill>
          <a:solidFill>
            <a:srgbClr val="FFFFFF"/>
          </a:solidFill>
        </a:fill>
      </a:tcStyle>
    </a:lastCol>
    <a:firstCol>
      <a:tcTxStyle b="on">
        <a:fontRef idx="none">
          <a:srgbClr val="08090C"/>
        </a:fontRef>
      </a:tcTxStyle>
      <a:tcStyle>
        <a:tcBdr>
          <a:left>
            <a:ln w="9525" cmpd="sng">
              <a:solidFill>
                <a:schemeClr val="accent2"/>
              </a:solidFill>
              <a:prstDash val="solid"/>
            </a:ln>
          </a:left>
          <a:right>
            <a:ln w="9525" cmpd="sng">
              <a:solidFill>
                <a:schemeClr val="accent2">
                  <a:lumMod val="34000"/>
                  <a:lumOff val="66000"/>
                </a:schemeClr>
              </a:solidFill>
              <a:prstDash val="solid"/>
            </a:ln>
          </a:right>
          <a:top>
            <a:ln w="9525" cmpd="sng">
              <a:solidFill>
                <a:schemeClr val="accent2">
                  <a:lumMod val="34000"/>
                  <a:lumOff val="66000"/>
                </a:schemeClr>
              </a:solidFill>
              <a:prstDash val="solid"/>
            </a:ln>
          </a:top>
          <a:bottom>
            <a:ln w="9525" cmpd="sng">
              <a:solidFill>
                <a:schemeClr val="accent2"/>
              </a:solidFill>
              <a:prstDash val="solid"/>
            </a:ln>
          </a:bottom>
          <a:insideH>
            <a:ln w="9525" cmpd="sng">
              <a:solidFill>
                <a:schemeClr val="accent2">
                  <a:lumMod val="34000"/>
                  <a:lumOff val="66000"/>
                </a:schemeClr>
              </a:solidFill>
              <a:prstDash val="solid"/>
            </a:ln>
          </a:insideH>
          <a:insideV>
            <a:ln>
              <a:noFill/>
            </a:ln>
          </a:insideV>
        </a:tcBdr>
        <a:fill>
          <a:solidFill>
            <a:srgbClr val="FFFFFF"/>
          </a:solidFill>
        </a:fill>
      </a:tcStyle>
    </a:firstCol>
    <a:lastRow>
      <a:tcTxStyle b="on">
        <a:fontRef idx="none">
          <a:srgbClr val="08090C"/>
        </a:fontRef>
      </a:tcTxStyle>
      <a:tcStyle>
        <a:tcBdr>
          <a:left>
            <a:ln w="9525" cmpd="sng">
              <a:solidFill>
                <a:schemeClr val="accent2"/>
              </a:solidFill>
              <a:prstDash val="solid"/>
            </a:ln>
          </a:left>
          <a:right>
            <a:ln w="9525" cmpd="sng">
              <a:solidFill>
                <a:schemeClr val="accent2"/>
              </a:solidFill>
              <a:prstDash val="solid"/>
            </a:ln>
          </a:right>
          <a:top>
            <a:ln w="9525" cmpd="sng">
              <a:solidFill>
                <a:schemeClr val="accent2"/>
              </a:solidFill>
              <a:prstDash val="solid"/>
            </a:ln>
          </a:top>
          <a:bottom>
            <a:ln w="9525" cmpd="sng">
              <a:solidFill>
                <a:schemeClr val="accent2"/>
              </a:solidFill>
              <a:prstDash val="solid"/>
            </a:ln>
          </a:bottom>
          <a:insideH>
            <a:ln>
              <a:noFill/>
            </a:ln>
          </a:insideH>
          <a:insideV>
            <a:ln>
              <a:noFill/>
            </a:ln>
          </a:insideV>
        </a:tcBdr>
        <a:fill>
          <a:solidFill>
            <a:srgbClr val="FFFFFF"/>
          </a:solidFill>
        </a:fill>
      </a:tcStyle>
    </a:lastRow>
    <a:seCell>
      <a:tcStyle>
        <a:tcBdr>
          <a:left>
            <a:ln>
              <a:noFill/>
            </a:ln>
          </a:left>
          <a:right>
            <a:ln w="9525" cmpd="sng">
              <a:solidFill>
                <a:schemeClr val="accent2"/>
              </a:solidFill>
              <a:prstDash val="solid"/>
            </a:ln>
          </a:right>
          <a:top>
            <a:ln w="9525" cmpd="sng">
              <a:solidFill>
                <a:schemeClr val="accent2"/>
              </a:solidFill>
              <a:prstDash val="solid"/>
            </a:ln>
          </a:top>
          <a:bottom>
            <a:ln w="9525" cmpd="sng">
              <a:solidFill>
                <a:schemeClr val="accent2"/>
              </a:solidFill>
              <a:prstDash val="solid"/>
            </a:ln>
          </a:bottom>
          <a:insideH>
            <a:ln>
              <a:noFill/>
            </a:ln>
          </a:insideH>
          <a:insideV>
            <a:ln>
              <a:noFill/>
            </a:ln>
          </a:insideV>
        </a:tcBdr>
        <a:fill>
          <a:solidFill>
            <a:srgbClr val="FFFFFF"/>
          </a:solidFill>
        </a:fill>
      </a:tcStyle>
    </a:seCell>
    <a:swCell>
      <a:tcTxStyle b="on">
        <a:fontRef idx="none">
          <a:schemeClr val="accent2"/>
        </a:fontRef>
      </a:tcTxStyle>
      <a:tcStyle>
        <a:tcBdr>
          <a:left>
            <a:ln w="9525" cmpd="sng">
              <a:solidFill>
                <a:schemeClr val="accent2"/>
              </a:solidFill>
              <a:prstDash val="solid"/>
            </a:ln>
          </a:left>
          <a:right>
            <a:ln>
              <a:noFill/>
            </a:ln>
          </a:right>
          <a:top>
            <a:ln w="9525" cmpd="sng">
              <a:solidFill>
                <a:schemeClr val="accent2"/>
              </a:solidFill>
              <a:prstDash val="solid"/>
            </a:ln>
          </a:top>
          <a:bottom>
            <a:ln w="9525" cmpd="sng">
              <a:solidFill>
                <a:schemeClr val="accent2"/>
              </a:solidFill>
              <a:prstDash val="solid"/>
            </a:ln>
          </a:bottom>
          <a:insideH>
            <a:ln>
              <a:noFill/>
            </a:ln>
          </a:insideH>
          <a:insideV>
            <a:ln>
              <a:noFill/>
            </a:ln>
          </a:insideV>
        </a:tcBdr>
        <a:fill>
          <a:solidFill>
            <a:srgbClr val="FFFFFF"/>
          </a:solidFill>
        </a:fill>
      </a:tcStyle>
    </a:swCell>
    <a:firstRow>
      <a:tcTxStyle b="on">
        <a:fontRef idx="none">
          <a:srgbClr val="08090C"/>
        </a:fontRef>
      </a:tcTxStyle>
      <a:tcStyle>
        <a:tcBdr>
          <a:left>
            <a:ln w="9525" cmpd="sng">
              <a:solidFill>
                <a:schemeClr val="accent2"/>
              </a:solidFill>
              <a:prstDash val="solid"/>
            </a:ln>
          </a:left>
          <a:right>
            <a:ln w="9525" cmpd="sng">
              <a:solidFill>
                <a:schemeClr val="accent2"/>
              </a:solidFill>
              <a:prstDash val="solid"/>
            </a:ln>
          </a:right>
          <a:top>
            <a:ln w="9525" cmpd="sng">
              <a:solidFill>
                <a:schemeClr val="accent2"/>
              </a:solidFill>
              <a:prstDash val="solid"/>
            </a:ln>
          </a:top>
          <a:bottom>
            <a:ln w="9525" cmpd="sng">
              <a:solidFill>
                <a:schemeClr val="accent2">
                  <a:lumMod val="34000"/>
                  <a:lumOff val="66000"/>
                </a:schemeClr>
              </a:solidFill>
              <a:prstDash val="solid"/>
            </a:ln>
          </a:bottom>
          <a:insideH>
            <a:ln>
              <a:noFill/>
            </a:ln>
          </a:insideH>
          <a:insideV>
            <a:ln w="9525" cmpd="sng">
              <a:solidFill>
                <a:srgbClr val="FFFFFF"/>
              </a:solidFill>
              <a:prstDash val="solid"/>
            </a:ln>
          </a:insideV>
        </a:tcBdr>
        <a:fill>
          <a:solidFill>
            <a:schemeClr val="accent2">
              <a:lumMod val="20000"/>
              <a:lumOff val="8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857" autoAdjust="0"/>
    <p:restoredTop sz="96291" autoAdjust="0"/>
  </p:normalViewPr>
  <p:slideViewPr>
    <p:cSldViewPr snapToGrid="0" snapToObjects="1">
      <p:cViewPr varScale="1">
        <p:scale>
          <a:sx n="124" d="100"/>
          <a:sy n="124" d="100"/>
        </p:scale>
        <p:origin x="208" y="16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6" d="100"/>
          <a:sy n="96" d="100"/>
        </p:scale>
        <p:origin x="3688" y="16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2.xml"/><Relationship Id="rId8" Type="http://schemas.openxmlformats.org/officeDocument/2006/relationships/notesMaster" Target="notesMasters/notesMaster1.xml"/><Relationship Id="rId7" Type="http://schemas.openxmlformats.org/officeDocument/2006/relationships/slide" Target="slides/slide1.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5" Type="http://schemas.openxmlformats.org/officeDocument/2006/relationships/tags" Target="tags/tag1.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handoutMaster" Target="handoutMasters/handoutMaster1.xml"/><Relationship Id="rId30" Type="http://schemas.openxmlformats.org/officeDocument/2006/relationships/slide" Target="slides/slide23.xml"/><Relationship Id="rId3" Type="http://schemas.openxmlformats.org/officeDocument/2006/relationships/slideMaster" Target="slideMasters/slideMaster2.xml"/><Relationship Id="rId29" Type="http://schemas.openxmlformats.org/officeDocument/2006/relationships/slide" Target="slides/slide22.xml"/><Relationship Id="rId28" Type="http://schemas.openxmlformats.org/officeDocument/2006/relationships/slide" Target="slides/slide21.xml"/><Relationship Id="rId27" Type="http://schemas.openxmlformats.org/officeDocument/2006/relationships/slide" Target="slides/slide20.xml"/><Relationship Id="rId26" Type="http://schemas.openxmlformats.org/officeDocument/2006/relationships/slide" Target="slides/slide19.xml"/><Relationship Id="rId25" Type="http://schemas.openxmlformats.org/officeDocument/2006/relationships/slide" Target="slides/slide18.xml"/><Relationship Id="rId24" Type="http://schemas.openxmlformats.org/officeDocument/2006/relationships/slide" Target="slides/slide17.xml"/><Relationship Id="rId23" Type="http://schemas.openxmlformats.org/officeDocument/2006/relationships/slide" Target="slides/slide16.xml"/><Relationship Id="rId22" Type="http://schemas.openxmlformats.org/officeDocument/2006/relationships/slide" Target="slides/slide15.xml"/><Relationship Id="rId21" Type="http://schemas.openxmlformats.org/officeDocument/2006/relationships/slide" Target="slides/slide14.xml"/><Relationship Id="rId20" Type="http://schemas.openxmlformats.org/officeDocument/2006/relationships/slide" Target="slides/slide13.xml"/><Relationship Id="rId2" Type="http://schemas.openxmlformats.org/officeDocument/2006/relationships/theme" Target="theme/theme1.xml"/><Relationship Id="rId19" Type="http://schemas.openxmlformats.org/officeDocument/2006/relationships/slide" Target="slides/slide12.xml"/><Relationship Id="rId18" Type="http://schemas.openxmlformats.org/officeDocument/2006/relationships/slide" Target="slides/slide11.xml"/><Relationship Id="rId17" Type="http://schemas.openxmlformats.org/officeDocument/2006/relationships/slide" Target="slides/slide10.xml"/><Relationship Id="rId16" Type="http://schemas.openxmlformats.org/officeDocument/2006/relationships/slide" Target="slides/slide9.xml"/><Relationship Id="rId15" Type="http://schemas.openxmlformats.org/officeDocument/2006/relationships/slide" Target="slides/slide8.xml"/><Relationship Id="rId14" Type="http://schemas.openxmlformats.org/officeDocument/2006/relationships/slide" Target="slides/slide7.xml"/><Relationship Id="rId13" Type="http://schemas.openxmlformats.org/officeDocument/2006/relationships/slide" Target="slides/slide6.xml"/><Relationship Id="rId12" Type="http://schemas.openxmlformats.org/officeDocument/2006/relationships/slide" Target="slides/slide5.xml"/><Relationship Id="rId11" Type="http://schemas.openxmlformats.org/officeDocument/2006/relationships/slide" Target="slides/slide4.xml"/><Relationship Id="rId10" Type="http://schemas.openxmlformats.org/officeDocument/2006/relationships/slide" Target="slides/slide3.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CF71B8-DF2A-2E41-BE66-2E18A767DA8A}"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5F0CC5-85BE-A64A-BD47-54C66F7E93E3}"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D60A27-BF12-6744-9E93-932A0E34D8BB}"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7326F3-4732-B74B-9C70-D0992466E499}"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1219200" rtl="0" eaLnBrk="1" latinLnBrk="0" hangingPunct="1">
      <a:defRPr sz="1600" kern="1200">
        <a:solidFill>
          <a:schemeClr val="tx1"/>
        </a:solidFill>
        <a:latin typeface="+mn-lt"/>
        <a:ea typeface="+mn-ea"/>
        <a:cs typeface="+mn-cs"/>
      </a:defRPr>
    </a:lvl1pPr>
    <a:lvl2pPr marL="609600" algn="l" defTabSz="1219200" rtl="0" eaLnBrk="1" latinLnBrk="0" hangingPunct="1">
      <a:defRPr sz="1600" kern="1200">
        <a:solidFill>
          <a:schemeClr val="tx1"/>
        </a:solidFill>
        <a:latin typeface="+mn-lt"/>
        <a:ea typeface="+mn-ea"/>
        <a:cs typeface="+mn-cs"/>
      </a:defRPr>
    </a:lvl2pPr>
    <a:lvl3pPr marL="1219200" algn="l" defTabSz="1219200" rtl="0" eaLnBrk="1" latinLnBrk="0" hangingPunct="1">
      <a:defRPr sz="1600" kern="1200">
        <a:solidFill>
          <a:schemeClr val="tx1"/>
        </a:solidFill>
        <a:latin typeface="+mn-lt"/>
        <a:ea typeface="+mn-ea"/>
        <a:cs typeface="+mn-cs"/>
      </a:defRPr>
    </a:lvl3pPr>
    <a:lvl4pPr marL="1828800" algn="l" defTabSz="1219200" rtl="0" eaLnBrk="1" latinLnBrk="0" hangingPunct="1">
      <a:defRPr sz="1600" kern="1200">
        <a:solidFill>
          <a:schemeClr val="tx1"/>
        </a:solidFill>
        <a:latin typeface="+mn-lt"/>
        <a:ea typeface="+mn-ea"/>
        <a:cs typeface="+mn-cs"/>
      </a:defRPr>
    </a:lvl4pPr>
    <a:lvl5pPr marL="2438400" algn="l" defTabSz="1219200" rtl="0" eaLnBrk="1" latinLnBrk="0" hangingPunct="1">
      <a:defRPr sz="1600" kern="1200">
        <a:solidFill>
          <a:schemeClr val="tx1"/>
        </a:solidFill>
        <a:latin typeface="+mn-lt"/>
        <a:ea typeface="+mn-ea"/>
        <a:cs typeface="+mn-cs"/>
      </a:defRPr>
    </a:lvl5pPr>
    <a:lvl6pPr marL="3048000" algn="l" defTabSz="1219200" rtl="0" eaLnBrk="1" latinLnBrk="0" hangingPunct="1">
      <a:defRPr sz="1600" kern="1200">
        <a:solidFill>
          <a:schemeClr val="tx1"/>
        </a:solidFill>
        <a:latin typeface="+mn-lt"/>
        <a:ea typeface="+mn-ea"/>
        <a:cs typeface="+mn-cs"/>
      </a:defRPr>
    </a:lvl6pPr>
    <a:lvl7pPr marL="3657600" algn="l" defTabSz="1219200" rtl="0" eaLnBrk="1" latinLnBrk="0" hangingPunct="1">
      <a:defRPr sz="1600" kern="1200">
        <a:solidFill>
          <a:schemeClr val="tx1"/>
        </a:solidFill>
        <a:latin typeface="+mn-lt"/>
        <a:ea typeface="+mn-ea"/>
        <a:cs typeface="+mn-cs"/>
      </a:defRPr>
    </a:lvl7pPr>
    <a:lvl8pPr marL="4267835" algn="l" defTabSz="1219200" rtl="0" eaLnBrk="1" latinLnBrk="0" hangingPunct="1">
      <a:defRPr sz="1600" kern="1200">
        <a:solidFill>
          <a:schemeClr val="tx1"/>
        </a:solidFill>
        <a:latin typeface="+mn-lt"/>
        <a:ea typeface="+mn-ea"/>
        <a:cs typeface="+mn-cs"/>
      </a:defRPr>
    </a:lvl8pPr>
    <a:lvl9pPr marL="4877435" algn="l" defTabSz="121920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F07326F3-4732-B74B-9C70-D0992466E499}"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7021A3A-000B-724D-82E6-58165F25070D}" type="slidenum">
              <a:rPr kumimoji="1" lang="zh-CN" altLang="en-US" smtClean="0"/>
            </a:fld>
            <a:endParaRPr kumimoji="1"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7021A3A-000B-724D-82E6-58165F25070D}" type="slidenum">
              <a:rPr kumimoji="1" lang="zh-CN" altLang="en-US" smtClean="0"/>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7021A3A-000B-724D-82E6-58165F25070D}" type="slidenum">
              <a:rPr kumimoji="1" lang="zh-CN" altLang="en-US" smtClean="0"/>
            </a:fld>
            <a:endParaRPr kumimoji="1"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7021A3A-000B-724D-82E6-58165F25070D}" type="slidenum">
              <a:rPr kumimoji="1" lang="zh-CN" altLang="en-US" smtClean="0"/>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chemeClr val="bg1">
            <a:lumMod val="50000"/>
          </a:schemeClr>
        </a:solidFill>
        <a:effectLst/>
      </p:bgPr>
    </p:bg>
    <p:spTree>
      <p:nvGrpSpPr>
        <p:cNvPr id="1" name=""/>
        <p:cNvGrpSpPr/>
        <p:nvPr/>
      </p:nvGrpSpPr>
      <p:grpSpPr>
        <a:xfrm>
          <a:off x="0" y="0"/>
          <a:ext cx="0" cy="0"/>
          <a:chOff x="0" y="0"/>
          <a:chExt cx="0" cy="0"/>
        </a:xfrm>
      </p:grpSpPr>
      <p:sp>
        <p:nvSpPr>
          <p:cNvPr id="3" name="TextBox 2"/>
          <p:cNvSpPr txBox="1"/>
          <p:nvPr userDrawn="1"/>
        </p:nvSpPr>
        <p:spPr>
          <a:xfrm>
            <a:off x="543605" y="6449875"/>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anose="05000000000000000000" pitchFamily="2" charset="2"/>
              <a:buNone/>
            </a:pPr>
            <a:r>
              <a:rPr lang="en-US" altLang="zh-CN" sz="1200" dirty="0">
                <a:solidFill>
                  <a:schemeClr val="tx2"/>
                </a:solidFill>
                <a:latin typeface="Futura-Medium" panose="020B0602020204020303" pitchFamily="34" charset="-79"/>
                <a:ea typeface="微软雅黑" panose="020B0503020204020204" pitchFamily="34" charset="-122"/>
                <a:cs typeface="Futura-Medium" panose="020B0602020204020303" pitchFamily="34" charset="-79"/>
              </a:rPr>
              <a:t>ZOMI</a:t>
            </a:r>
            <a:endParaRPr lang="en-US" sz="1200" dirty="0">
              <a:solidFill>
                <a:schemeClr val="tx2"/>
              </a:solidFill>
              <a:latin typeface="Futura-Medium" panose="020B0602020204020303" pitchFamily="34" charset="-79"/>
              <a:ea typeface="微软雅黑" panose="020B0503020204020204" pitchFamily="34" charset="-122"/>
              <a:cs typeface="Futura-Medium" panose="020B0602020204020303" pitchFamily="34" charset="-79"/>
            </a:endParaRPr>
          </a:p>
        </p:txBody>
      </p:sp>
      <p:sp>
        <p:nvSpPr>
          <p:cNvPr id="4" name="TextBox 3"/>
          <p:cNvSpPr txBox="1"/>
          <p:nvPr userDrawn="1"/>
        </p:nvSpPr>
        <p:spPr>
          <a:xfrm>
            <a:off x="8358978" y="6505275"/>
            <a:ext cx="499730" cy="184666"/>
          </a:xfrm>
          <a:prstGeom prst="rect">
            <a:avLst/>
          </a:prstGeom>
          <a:noFill/>
        </p:spPr>
        <p:txBody>
          <a:bodyPr wrap="square" lIns="0" tIns="0" rIns="0" bIns="0" rtlCol="0">
            <a:spAutoFit/>
          </a:bodyPr>
          <a:lstStyle/>
          <a:p>
            <a:pPr algn="ctr" defTabSz="890270" fontAlgn="auto">
              <a:spcBef>
                <a:spcPts val="0"/>
              </a:spcBef>
              <a:spcAft>
                <a:spcPts val="0"/>
              </a:spcAft>
              <a:defRPr/>
            </a:pPr>
            <a:fld id="{C3837181-38C6-AD4F-B8BA-B444770388BB}" type="slidenum">
              <a:rPr lang="en-US" sz="1200" smtClean="0">
                <a:solidFill>
                  <a:schemeClr val="tx2"/>
                </a:solidFill>
                <a:latin typeface="Arial" panose="020B0604020202020204" pitchFamily="34" charset="0"/>
                <a:ea typeface="华文细黑" pitchFamily="2" charset="-122"/>
                <a:cs typeface="Arial" panose="020B0604020202020204" pitchFamily="34" charset="0"/>
              </a:rPr>
            </a:fld>
            <a:endParaRPr lang="en-US" sz="1200" dirty="0">
              <a:solidFill>
                <a:schemeClr val="tx2"/>
              </a:solidFill>
              <a:latin typeface="Arial" panose="020B0604020202020204" pitchFamily="34" charset="0"/>
              <a:ea typeface="华文细黑" pitchFamily="2" charset="-122"/>
              <a:cs typeface="Arial" panose="020B0604020202020204" pitchFamily="34" charset="0"/>
            </a:endParaRPr>
          </a:p>
        </p:txBody>
      </p:sp>
      <p:pic>
        <p:nvPicPr>
          <p:cNvPr id="5" name="图片 4"/>
          <p:cNvPicPr>
            <a:picLocks noChangeAspect="1"/>
          </p:cNvPicPr>
          <p:nvPr userDrawn="1"/>
        </p:nvPicPr>
        <p:blipFill>
          <a:blip r:embed="rId2" cstate="print">
            <a:alphaModFix amt="70000"/>
          </a:blip>
          <a:stretch>
            <a:fillRect/>
          </a:stretch>
        </p:blipFill>
        <p:spPr>
          <a:xfrm>
            <a:off x="266621" y="6471608"/>
            <a:ext cx="252000" cy="252000"/>
          </a:xfrm>
          <a:prstGeom prst="ellipse">
            <a:avLst/>
          </a:prstGeom>
          <a:ln w="28575" cap="rnd">
            <a:solidFill>
              <a:schemeClr val="tx2"/>
            </a:solidFill>
            <a:prstDash val="solid"/>
          </a:ln>
          <a:effectLst/>
        </p:spPr>
      </p:pic>
      <p:sp>
        <p:nvSpPr>
          <p:cNvPr id="6" name="TextBox 2"/>
          <p:cNvSpPr txBox="1"/>
          <p:nvPr userDrawn="1"/>
        </p:nvSpPr>
        <p:spPr>
          <a:xfrm>
            <a:off x="8830447" y="6458435"/>
            <a:ext cx="3237243" cy="278346"/>
          </a:xfrm>
          <a:prstGeom prst="rect">
            <a:avLst/>
          </a:prstGeom>
          <a:noFill/>
        </p:spPr>
        <p:txBody>
          <a:bodyPr wrap="square" rtlCol="0">
            <a:spAutoFit/>
          </a:bodyPr>
          <a:lstStyle/>
          <a:p>
            <a:pPr algn="r">
              <a:lnSpc>
                <a:spcPct val="120000"/>
              </a:lnSpc>
              <a:spcBef>
                <a:spcPct val="20000"/>
              </a:spcBef>
              <a:buClr>
                <a:srgbClr val="1D1D1A"/>
              </a:buClr>
              <a:buSzPct val="50000"/>
              <a:buFont typeface="Wingdings" panose="05000000000000000000" pitchFamily="2" charset="2"/>
              <a:buNone/>
            </a:pPr>
            <a:r>
              <a:rPr lang="en-US" altLang="zh-CN" sz="1100" dirty="0">
                <a:solidFill>
                  <a:schemeClr val="tx2"/>
                </a:solidFill>
                <a:latin typeface="Gill Sans MT" panose="020B0502020104020203" pitchFamily="34" charset="0"/>
                <a:ea typeface="+mj-ea"/>
                <a:cs typeface="Futura-Medium" panose="020B0602020204020303" pitchFamily="34" charset="-79"/>
              </a:rPr>
              <a:t>GitHub</a:t>
            </a:r>
            <a:r>
              <a:rPr lang="zh-CN" altLang="en-US" sz="1100" dirty="0">
                <a:solidFill>
                  <a:schemeClr val="tx2"/>
                </a:solidFill>
                <a:latin typeface="Gill Sans MT" panose="020B0502020104020203" pitchFamily="34" charset="0"/>
                <a:ea typeface="+mj-ea"/>
                <a:cs typeface="Futura-Medium" panose="020B0602020204020303" pitchFamily="34" charset="-79"/>
              </a:rPr>
              <a:t> </a:t>
            </a:r>
            <a:r>
              <a:rPr lang="en-US" altLang="zh-CN" sz="1100" dirty="0">
                <a:solidFill>
                  <a:schemeClr val="tx2"/>
                </a:solidFill>
                <a:latin typeface="Gill Sans MT" panose="020B0502020104020203" pitchFamily="34" charset="0"/>
                <a:ea typeface="+mj-ea"/>
                <a:cs typeface="Futura-Medium" panose="020B0602020204020303" pitchFamily="34" charset="-79"/>
              </a:rPr>
              <a:t>https://</a:t>
            </a:r>
            <a:r>
              <a:rPr lang="en-US" altLang="zh-CN" sz="1100" dirty="0" err="1">
                <a:solidFill>
                  <a:schemeClr val="tx2"/>
                </a:solidFill>
                <a:latin typeface="Gill Sans MT" panose="020B0502020104020203" pitchFamily="34" charset="0"/>
                <a:ea typeface="+mj-ea"/>
                <a:cs typeface="Futura-Medium" panose="020B0602020204020303" pitchFamily="34" charset="-79"/>
              </a:rPr>
              <a:t>github.com</a:t>
            </a:r>
            <a:r>
              <a:rPr lang="en-US" altLang="zh-CN" sz="1100" dirty="0">
                <a:solidFill>
                  <a:schemeClr val="tx2"/>
                </a:solidFill>
                <a:latin typeface="Gill Sans MT" panose="020B0502020104020203" pitchFamily="34" charset="0"/>
                <a:ea typeface="+mj-ea"/>
                <a:cs typeface="Futura-Medium" panose="020B0602020204020303" pitchFamily="34" charset="-79"/>
              </a:rPr>
              <a:t>/chenzomi12/</a:t>
            </a:r>
            <a:r>
              <a:rPr lang="en-US" altLang="zh-CN" sz="1100" dirty="0" err="1">
                <a:solidFill>
                  <a:schemeClr val="tx2"/>
                </a:solidFill>
                <a:latin typeface="Gill Sans MT" panose="020B0502020104020203" pitchFamily="34" charset="0"/>
                <a:ea typeface="+mj-ea"/>
                <a:cs typeface="Futura-Medium" panose="020B0602020204020303" pitchFamily="34" charset="-79"/>
              </a:rPr>
              <a:t>AIInfra</a:t>
            </a:r>
            <a:endParaRPr lang="en-US" sz="1100" dirty="0">
              <a:solidFill>
                <a:schemeClr val="tx2"/>
              </a:solidFill>
              <a:latin typeface="Gill Sans MT" panose="020B0502020104020203" pitchFamily="34" charset="0"/>
              <a:ea typeface="+mj-ea"/>
              <a:cs typeface="Futura-Medium" panose="020B0602020204020303" pitchFamily="34" charset="-79"/>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623635" y="522789"/>
            <a:ext cx="10963473" cy="589190"/>
          </a:xfrm>
          <a:prstGeom prst="rect">
            <a:avLst/>
          </a:prstGeom>
        </p:spPr>
        <p:txBody>
          <a:bodyPr anchor="ctr"/>
          <a:lstStyle>
            <a:lvl1pPr algn="l">
              <a:defRPr kumimoji="0" lang="zh-CN" altLang="en-US" sz="3200" b="1" i="0" u="none" strike="noStrike" kern="0" cap="none" spc="0" normalizeH="0" baseline="0" dirty="0">
                <a:ln>
                  <a:noFill/>
                </a:ln>
                <a:solidFill>
                  <a:srgbClr val="C00000"/>
                </a:solidFill>
                <a:effectLst/>
                <a:uLnTx/>
                <a:uFillTx/>
                <a:latin typeface="Lexend" pitchFamily="2" charset="0"/>
                <a:ea typeface="微软雅黑" panose="020B0503020204020204" pitchFamily="34" charset="-122"/>
                <a:cs typeface="Futura-Medium" panose="020B0602020204020303" pitchFamily="34" charset="-79"/>
              </a:defRPr>
            </a:lvl1pPr>
          </a:lstStyle>
          <a:p>
            <a:r>
              <a:rPr lang="en-US" altLang="zh-CN" dirty="0"/>
              <a:t>Text</a:t>
            </a:r>
            <a:r>
              <a:rPr lang="zh-CN" altLang="en-US" dirty="0"/>
              <a:t> 单击此处编辑母版标题样式</a:t>
            </a:r>
            <a:endParaRPr lang="zh-CN" altLang="en-US" dirty="0"/>
          </a:p>
        </p:txBody>
      </p:sp>
      <p:sp>
        <p:nvSpPr>
          <p:cNvPr id="5" name="内容占位符 2"/>
          <p:cNvSpPr>
            <a:spLocks noGrp="1"/>
          </p:cNvSpPr>
          <p:nvPr>
            <p:ph sz="half" idx="1" hasCustomPrompt="1"/>
          </p:nvPr>
        </p:nvSpPr>
        <p:spPr>
          <a:xfrm>
            <a:off x="623635" y="1246909"/>
            <a:ext cx="10963473" cy="5108171"/>
          </a:xfrm>
          <a:prstGeom prst="rect">
            <a:avLst/>
          </a:prstGeom>
          <a:noFill/>
        </p:spPr>
        <p:txBody>
          <a:bodyPr/>
          <a:lstStyle>
            <a:lvl1pPr marL="239395" marR="0" indent="-239395" algn="l" defTabSz="1218565" rtl="0" eaLnBrk="1" fontAlgn="base" latinLnBrk="1" hangingPunct="1">
              <a:lnSpc>
                <a:spcPct val="150000"/>
              </a:lnSpc>
              <a:spcBef>
                <a:spcPts val="0"/>
              </a:spcBef>
              <a:spcAft>
                <a:spcPts val="800"/>
              </a:spcAft>
              <a:buClr>
                <a:srgbClr val="92D050"/>
              </a:buClr>
              <a:defRPr kumimoji="0" lang="zh-CN" altLang="en-US" sz="2000" b="0" i="0" u="none" strike="noStrike" kern="0" cap="none" spc="0" normalizeH="0" baseline="0" dirty="0">
                <a:ln>
                  <a:noFill/>
                </a:ln>
                <a:solidFill>
                  <a:srgbClr val="374154"/>
                </a:solidFill>
                <a:effectLst/>
                <a:uLnTx/>
                <a:uFillTx/>
                <a:latin typeface="Lexend" pitchFamily="2" charset="0"/>
                <a:ea typeface="微软雅黑" panose="020B0503020204020204" pitchFamily="34" charset="-122"/>
                <a:cs typeface="+mn-cs"/>
              </a:defRPr>
            </a:lvl1pPr>
            <a:lvl2pPr marL="476250" marR="0" indent="-236855" algn="l" defTabSz="1218565" rtl="0" eaLnBrk="1" fontAlgn="base" latinLnBrk="1" hangingPunct="1">
              <a:lnSpc>
                <a:spcPct val="150000"/>
              </a:lnSpc>
              <a:spcBef>
                <a:spcPts val="0"/>
              </a:spcBef>
              <a:spcAft>
                <a:spcPts val="800"/>
              </a:spcAft>
              <a:buClr>
                <a:srgbClr val="92D050"/>
              </a:buClr>
              <a:buFont typeface="Arial" panose="020B0604020202020204" pitchFamily="34" charset="0"/>
              <a:buChar char="◦"/>
              <a:defRPr kumimoji="0" lang="zh-CN" altLang="en-US" sz="1800" b="0" i="0" u="none" strike="noStrike" kern="0" cap="none" spc="0" normalizeH="0" baseline="0" dirty="0">
                <a:ln>
                  <a:noFill/>
                </a:ln>
                <a:solidFill>
                  <a:srgbClr val="374154"/>
                </a:solidFill>
                <a:effectLst/>
                <a:uLnTx/>
                <a:uFillTx/>
                <a:latin typeface="Lexend" pitchFamily="2" charset="0"/>
                <a:ea typeface="微软雅黑" panose="020B0503020204020204" pitchFamily="34" charset="-122"/>
                <a:cs typeface="+mn-cs"/>
              </a:defRPr>
            </a:lvl2pPr>
            <a:lvl3pPr marL="833755" marR="0" indent="-236855" algn="l" defTabSz="1218565" rtl="0" eaLnBrk="1" fontAlgn="base" latinLnBrk="1" hangingPunct="1">
              <a:lnSpc>
                <a:spcPct val="150000"/>
              </a:lnSpc>
              <a:spcBef>
                <a:spcPts val="0"/>
              </a:spcBef>
              <a:spcAft>
                <a:spcPts val="800"/>
              </a:spcAft>
              <a:buClr>
                <a:srgbClr val="92D050"/>
              </a:buClr>
              <a:buFontTx/>
              <a:buChar char="-"/>
              <a:defRPr kumimoji="0" lang="zh-CN" altLang="en-US" sz="1600" b="0" i="0" u="none" strike="noStrike" kern="0" cap="none" spc="0" normalizeH="0" baseline="0" dirty="0">
                <a:ln>
                  <a:noFill/>
                </a:ln>
                <a:solidFill>
                  <a:srgbClr val="374154"/>
                </a:solidFill>
                <a:effectLst/>
                <a:uLnTx/>
                <a:uFillTx/>
                <a:latin typeface="Lexend" pitchFamily="2" charset="0"/>
                <a:ea typeface="微软雅黑" panose="020B0503020204020204" pitchFamily="34" charset="-122"/>
                <a:cs typeface="+mn-cs"/>
              </a:defRPr>
            </a:lvl3pPr>
            <a:lvl4pPr>
              <a:defRPr sz="1540"/>
            </a:lvl4pPr>
            <a:lvl5pPr>
              <a:defRPr sz="1540"/>
            </a:lvl5pPr>
            <a:lvl6pPr>
              <a:defRPr sz="1540"/>
            </a:lvl6pPr>
            <a:lvl7pPr>
              <a:defRPr sz="1540"/>
            </a:lvl7pPr>
            <a:lvl8pPr>
              <a:defRPr sz="1540"/>
            </a:lvl8pPr>
            <a:lvl9pPr>
              <a:defRPr sz="1540"/>
            </a:lvl9pPr>
          </a:lstStyle>
          <a:p>
            <a:pPr lvl="0"/>
            <a:r>
              <a:rPr lang="zh-CN" altLang="en-US" dirty="0"/>
              <a:t>单击此处编辑母版文本样式 </a:t>
            </a:r>
            <a:r>
              <a:rPr lang="en-US" altLang="zh-CN" dirty="0"/>
              <a:t>title</a:t>
            </a:r>
            <a:endParaRPr lang="zh-CN" altLang="en-US" dirty="0"/>
          </a:p>
          <a:p>
            <a:pPr lvl="1"/>
            <a:r>
              <a:rPr lang="zh-CN" altLang="en-US" dirty="0"/>
              <a:t>第二级</a:t>
            </a:r>
            <a:endParaRPr lang="zh-CN" altLang="en-US" dirty="0"/>
          </a:p>
          <a:p>
            <a:pPr lvl="2"/>
            <a:r>
              <a:rPr lang="zh-CN" altLang="en-US" dirty="0"/>
              <a:t>第三级</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5" name="标题 1"/>
          <p:cNvSpPr>
            <a:spLocks noGrp="1"/>
          </p:cNvSpPr>
          <p:nvPr>
            <p:ph type="title" hasCustomPrompt="1"/>
          </p:nvPr>
        </p:nvSpPr>
        <p:spPr>
          <a:xfrm>
            <a:off x="481757" y="476672"/>
            <a:ext cx="11161239" cy="589190"/>
          </a:xfrm>
          <a:prstGeom prst="rect">
            <a:avLst/>
          </a:prstGeom>
        </p:spPr>
        <p:txBody>
          <a:bodyPr anchor="ctr"/>
          <a:lstStyle>
            <a:lvl1pPr algn="l">
              <a:defRPr kumimoji="0" lang="zh-CN" altLang="en-US" sz="3200" b="1" i="0" u="none" strike="noStrike" kern="0" cap="none" spc="0" normalizeH="0" baseline="0" dirty="0">
                <a:ln>
                  <a:noFill/>
                </a:ln>
                <a:solidFill>
                  <a:srgbClr val="C00000"/>
                </a:solidFill>
                <a:effectLst/>
                <a:uLnTx/>
                <a:uFillTx/>
                <a:latin typeface="Lexend" pitchFamily="2" charset="0"/>
                <a:ea typeface="微软雅黑" panose="020B0503020204020204" pitchFamily="34" charset="-122"/>
                <a:cs typeface="Futura-Medium" panose="020B0602020204020303" pitchFamily="34" charset="-79"/>
              </a:defRPr>
            </a:lvl1pPr>
          </a:lstStyle>
          <a:p>
            <a:r>
              <a:rPr lang="en-US" altLang="zh-CN" dirty="0"/>
              <a:t>Reference</a:t>
            </a:r>
            <a:r>
              <a:rPr lang="zh-CN" altLang="en-US" dirty="0"/>
              <a:t> 引用</a:t>
            </a:r>
            <a:r>
              <a:rPr lang="en-US" altLang="zh-CN" dirty="0"/>
              <a:t>&amp;</a:t>
            </a:r>
            <a:r>
              <a:rPr lang="zh-CN" altLang="en-US" dirty="0"/>
              <a:t>参考</a:t>
            </a:r>
            <a:endParaRPr lang="zh-CN" altLang="en-US" dirty="0"/>
          </a:p>
        </p:txBody>
      </p:sp>
      <p:sp>
        <p:nvSpPr>
          <p:cNvPr id="8" name="内容占位符 2"/>
          <p:cNvSpPr>
            <a:spLocks noGrp="1"/>
          </p:cNvSpPr>
          <p:nvPr>
            <p:ph sz="half" idx="1"/>
          </p:nvPr>
        </p:nvSpPr>
        <p:spPr>
          <a:xfrm>
            <a:off x="481757" y="1295400"/>
            <a:ext cx="11161240" cy="5085928"/>
          </a:xfrm>
          <a:prstGeom prst="rect">
            <a:avLst/>
          </a:prstGeom>
          <a:noFill/>
        </p:spPr>
        <p:txBody>
          <a:bodyPr/>
          <a:lstStyle>
            <a:lvl1pPr marL="457200" marR="0" indent="-457200" algn="l" defTabSz="1218565" rtl="0" eaLnBrk="0" fontAlgn="base" latinLnBrk="0" hangingPunct="0">
              <a:lnSpc>
                <a:spcPct val="150000"/>
              </a:lnSpc>
              <a:spcBef>
                <a:spcPts val="0"/>
              </a:spcBef>
              <a:spcAft>
                <a:spcPct val="0"/>
              </a:spcAft>
              <a:buClr>
                <a:srgbClr val="71B2FF"/>
              </a:buClr>
              <a:buSzPct val="110000"/>
              <a:buFont typeface="+mj-lt"/>
              <a:buAutoNum type="arabicPeriod"/>
              <a:defRPr kumimoji="0" lang="zh-CN" altLang="en-US" sz="1200" b="0" i="0" u="none" strike="noStrike" kern="0" cap="none" spc="0" normalizeH="0" baseline="0" dirty="0">
                <a:ln>
                  <a:noFill/>
                </a:ln>
                <a:solidFill>
                  <a:srgbClr val="374154"/>
                </a:solidFill>
                <a:effectLst/>
                <a:uLnTx/>
                <a:uFillTx/>
                <a:latin typeface="Lexend" pitchFamily="2" charset="0"/>
                <a:ea typeface="微软雅黑" panose="020B0503020204020204" pitchFamily="34" charset="-122"/>
                <a:cs typeface="+mn-cs"/>
              </a:defRPr>
            </a:lvl1pPr>
            <a:lvl2pPr marL="476250" marR="0" indent="-236855" algn="l" defTabSz="1218565" rtl="0" eaLnBrk="0" fontAlgn="base" latinLnBrk="0" hangingPunct="0">
              <a:lnSpc>
                <a:spcPct val="150000"/>
              </a:lnSpc>
              <a:spcBef>
                <a:spcPts val="0"/>
              </a:spcBef>
              <a:spcAft>
                <a:spcPct val="0"/>
              </a:spcAft>
              <a:buClr>
                <a:srgbClr val="71B2FF"/>
              </a:buClr>
              <a:buFont typeface="Arial" panose="020B0604020202020204" pitchFamily="34" charset="0"/>
              <a:buChar char="◦"/>
              <a:defRPr kumimoji="0" lang="zh-CN" altLang="en-US" sz="1200" b="0" i="0" u="none" strike="noStrike" kern="0" cap="none" spc="0" normalizeH="0" baseline="0" dirty="0">
                <a:ln>
                  <a:noFill/>
                </a:ln>
                <a:solidFill>
                  <a:srgbClr val="374154"/>
                </a:solidFill>
                <a:effectLst/>
                <a:uLnTx/>
                <a:uFillTx/>
                <a:latin typeface="微软雅黑" panose="020B0503020204020204" pitchFamily="34" charset="-122"/>
                <a:ea typeface="微软雅黑" panose="020B0503020204020204" pitchFamily="34" charset="-122"/>
                <a:cs typeface="+mn-cs"/>
              </a:defRPr>
            </a:lvl2pPr>
            <a:lvl3pPr marL="833755" marR="0" indent="-236855" algn="l" defTabSz="1218565" rtl="0" eaLnBrk="0" fontAlgn="base" latinLnBrk="0" hangingPunct="0">
              <a:lnSpc>
                <a:spcPct val="150000"/>
              </a:lnSpc>
              <a:spcBef>
                <a:spcPts val="0"/>
              </a:spcBef>
              <a:spcAft>
                <a:spcPct val="0"/>
              </a:spcAft>
              <a:buClr>
                <a:srgbClr val="71B2FF"/>
              </a:buClr>
              <a:buFontTx/>
              <a:buChar char="-"/>
              <a:defRPr kumimoji="0" lang="zh-CN" altLang="en-US" sz="1200" b="0" i="0" u="none" strike="noStrike" kern="0" cap="none" spc="0" normalizeH="0" baseline="0" dirty="0">
                <a:ln>
                  <a:noFill/>
                </a:ln>
                <a:solidFill>
                  <a:srgbClr val="374154"/>
                </a:solidFill>
                <a:effectLst/>
                <a:uLnTx/>
                <a:uFillTx/>
                <a:latin typeface="微软雅黑" panose="020B0503020204020204" pitchFamily="34" charset="-122"/>
                <a:ea typeface="微软雅黑" panose="020B0503020204020204" pitchFamily="34" charset="-122"/>
                <a:cs typeface="+mn-cs"/>
              </a:defRPr>
            </a:lvl3pPr>
            <a:lvl4pPr>
              <a:defRPr sz="1540"/>
            </a:lvl4pPr>
            <a:lvl5pPr>
              <a:defRPr sz="1540"/>
            </a:lvl5pPr>
            <a:lvl6pPr>
              <a:defRPr sz="1540"/>
            </a:lvl6pPr>
            <a:lvl7pPr>
              <a:defRPr sz="1540"/>
            </a:lvl7pPr>
            <a:lvl8pPr>
              <a:defRPr sz="1540"/>
            </a:lvl8pPr>
            <a:lvl9pPr>
              <a:defRPr sz="1540"/>
            </a:lvl9pPr>
          </a:lstStyle>
          <a:p>
            <a:pPr lvl="0"/>
            <a:r>
              <a:rPr lang="zh-CN" altLang="en-US" dirty="0"/>
              <a:t>单击此处编辑母版文本样式</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6" name="内容占位符 2"/>
          <p:cNvSpPr>
            <a:spLocks noGrp="1"/>
          </p:cNvSpPr>
          <p:nvPr>
            <p:ph sz="half" idx="1"/>
          </p:nvPr>
        </p:nvSpPr>
        <p:spPr>
          <a:xfrm>
            <a:off x="481757" y="489857"/>
            <a:ext cx="11161240" cy="5520663"/>
          </a:xfrm>
          <a:prstGeom prst="rect">
            <a:avLst/>
          </a:prstGeom>
          <a:noFill/>
        </p:spPr>
        <p:txBody>
          <a:bodyPr anchor="ctr">
            <a:normAutofit/>
          </a:bodyPr>
          <a:lstStyle>
            <a:lvl1pPr marL="0" marR="0" indent="0" algn="ctr" defTabSz="1218565" rtl="0" eaLnBrk="0" fontAlgn="base" latinLnBrk="0" hangingPunct="0">
              <a:lnSpc>
                <a:spcPct val="150000"/>
              </a:lnSpc>
              <a:spcBef>
                <a:spcPts val="0"/>
              </a:spcBef>
              <a:spcAft>
                <a:spcPct val="0"/>
              </a:spcAft>
              <a:buClr>
                <a:srgbClr val="71B2FF"/>
              </a:buClr>
              <a:buSzPct val="110000"/>
              <a:buFont typeface="+mj-lt"/>
              <a:buNone/>
              <a:defRPr kumimoji="0" lang="zh-CN" altLang="en-US" sz="9600" b="1" i="0" u="none" strike="noStrike" kern="0" cap="none" spc="0" normalizeH="0" baseline="0" dirty="0">
                <a:ln>
                  <a:noFill/>
                </a:ln>
                <a:solidFill>
                  <a:srgbClr val="C00000"/>
                </a:solidFill>
                <a:effectLst/>
                <a:uLnTx/>
                <a:uFillTx/>
                <a:latin typeface="Lexend" pitchFamily="2" charset="0"/>
                <a:ea typeface="微软雅黑" panose="020B0503020204020204" pitchFamily="34" charset="-122"/>
                <a:cs typeface="+mn-cs"/>
              </a:defRPr>
            </a:lvl1pPr>
            <a:lvl2pPr marL="476250" marR="0" indent="-236855" algn="l" defTabSz="1218565" rtl="0" eaLnBrk="0" fontAlgn="base" latinLnBrk="0" hangingPunct="0">
              <a:lnSpc>
                <a:spcPct val="150000"/>
              </a:lnSpc>
              <a:spcBef>
                <a:spcPts val="0"/>
              </a:spcBef>
              <a:spcAft>
                <a:spcPct val="0"/>
              </a:spcAft>
              <a:buClr>
                <a:srgbClr val="71B2FF"/>
              </a:buClr>
              <a:buFont typeface="Arial" panose="020B0604020202020204" pitchFamily="34" charset="0"/>
              <a:buChar char="◦"/>
              <a:defRPr kumimoji="0" lang="zh-CN" altLang="en-US" sz="1200" b="0" i="0" u="none" strike="noStrike" kern="0" cap="none" spc="0" normalizeH="0" baseline="0" dirty="0">
                <a:ln>
                  <a:noFill/>
                </a:ln>
                <a:solidFill>
                  <a:srgbClr val="374154"/>
                </a:solidFill>
                <a:effectLst/>
                <a:uLnTx/>
                <a:uFillTx/>
                <a:latin typeface="微软雅黑" panose="020B0503020204020204" pitchFamily="34" charset="-122"/>
                <a:ea typeface="微软雅黑" panose="020B0503020204020204" pitchFamily="34" charset="-122"/>
                <a:cs typeface="+mn-cs"/>
              </a:defRPr>
            </a:lvl2pPr>
            <a:lvl3pPr marL="833755" marR="0" indent="-236855" algn="l" defTabSz="1218565" rtl="0" eaLnBrk="0" fontAlgn="base" latinLnBrk="0" hangingPunct="0">
              <a:lnSpc>
                <a:spcPct val="150000"/>
              </a:lnSpc>
              <a:spcBef>
                <a:spcPts val="0"/>
              </a:spcBef>
              <a:spcAft>
                <a:spcPct val="0"/>
              </a:spcAft>
              <a:buClr>
                <a:srgbClr val="71B2FF"/>
              </a:buClr>
              <a:buFontTx/>
              <a:buChar char="-"/>
              <a:defRPr kumimoji="0" lang="zh-CN" altLang="en-US" sz="1200" b="0" i="0" u="none" strike="noStrike" kern="0" cap="none" spc="0" normalizeH="0" baseline="0" dirty="0">
                <a:ln>
                  <a:noFill/>
                </a:ln>
                <a:solidFill>
                  <a:srgbClr val="374154"/>
                </a:solidFill>
                <a:effectLst/>
                <a:uLnTx/>
                <a:uFillTx/>
                <a:latin typeface="微软雅黑" panose="020B0503020204020204" pitchFamily="34" charset="-122"/>
                <a:ea typeface="微软雅黑" panose="020B0503020204020204" pitchFamily="34" charset="-122"/>
                <a:cs typeface="+mn-cs"/>
              </a:defRPr>
            </a:lvl3pPr>
            <a:lvl4pPr>
              <a:defRPr sz="1540"/>
            </a:lvl4pPr>
            <a:lvl5pPr>
              <a:defRPr sz="1540"/>
            </a:lvl5pPr>
            <a:lvl6pPr>
              <a:defRPr sz="1540"/>
            </a:lvl6pPr>
            <a:lvl7pPr>
              <a:defRPr sz="1540"/>
            </a:lvl7pPr>
            <a:lvl8pPr>
              <a:defRPr sz="1540"/>
            </a:lvl8pPr>
            <a:lvl9pPr>
              <a:defRPr sz="1540"/>
            </a:lvl9pPr>
          </a:lstStyle>
          <a:p>
            <a:pPr lvl="0"/>
            <a:r>
              <a:rPr lang="zh-CN" altLang="en-US" dirty="0"/>
              <a:t>单击此处编辑母版文本样式</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篇章页">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stretch>
            <a:fillRect/>
          </a:stretch>
        </p:blipFill>
        <p:spPr>
          <a:xfrm>
            <a:off x="0" y="0"/>
            <a:ext cx="12196763" cy="6858000"/>
          </a:xfrm>
          <a:prstGeom prst="rect">
            <a:avLst/>
          </a:prstGeom>
        </p:spPr>
      </p:pic>
      <p:sp>
        <p:nvSpPr>
          <p:cNvPr id="2" name="TextBox 2"/>
          <p:cNvSpPr txBox="1"/>
          <p:nvPr userDrawn="1"/>
        </p:nvSpPr>
        <p:spPr>
          <a:xfrm>
            <a:off x="543605" y="6449875"/>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anose="05000000000000000000" pitchFamily="2" charset="2"/>
              <a:buNone/>
            </a:pPr>
            <a:r>
              <a:rPr lang="en-US" altLang="zh-CN" sz="1200" dirty="0">
                <a:solidFill>
                  <a:schemeClr val="tx2"/>
                </a:solidFill>
                <a:latin typeface="Futura-Medium" panose="020B0602020204020303" pitchFamily="34" charset="-79"/>
                <a:ea typeface="微软雅黑" panose="020B0503020204020204" pitchFamily="34" charset="-122"/>
                <a:cs typeface="Futura-Medium" panose="020B0602020204020303" pitchFamily="34" charset="-79"/>
              </a:rPr>
              <a:t>ZOMI</a:t>
            </a:r>
            <a:endParaRPr lang="en-US" sz="1200" dirty="0">
              <a:solidFill>
                <a:schemeClr val="tx2"/>
              </a:solidFill>
              <a:latin typeface="Futura-Medium" panose="020B0602020204020303" pitchFamily="34" charset="-79"/>
              <a:ea typeface="微软雅黑" panose="020B0503020204020204" pitchFamily="34" charset="-122"/>
              <a:cs typeface="Futura-Medium" panose="020B0602020204020303" pitchFamily="34" charset="-79"/>
            </a:endParaRPr>
          </a:p>
        </p:txBody>
      </p:sp>
      <p:sp>
        <p:nvSpPr>
          <p:cNvPr id="3" name="TextBox 3"/>
          <p:cNvSpPr txBox="1"/>
          <p:nvPr userDrawn="1"/>
        </p:nvSpPr>
        <p:spPr>
          <a:xfrm>
            <a:off x="8358978" y="6505275"/>
            <a:ext cx="499730" cy="184666"/>
          </a:xfrm>
          <a:prstGeom prst="rect">
            <a:avLst/>
          </a:prstGeom>
          <a:noFill/>
        </p:spPr>
        <p:txBody>
          <a:bodyPr wrap="square" lIns="0" tIns="0" rIns="0" bIns="0" rtlCol="0">
            <a:spAutoFit/>
          </a:bodyPr>
          <a:lstStyle/>
          <a:p>
            <a:pPr algn="ctr" defTabSz="890270" fontAlgn="auto">
              <a:spcBef>
                <a:spcPts val="0"/>
              </a:spcBef>
              <a:spcAft>
                <a:spcPts val="0"/>
              </a:spcAft>
              <a:defRPr/>
            </a:pPr>
            <a:fld id="{C3837181-38C6-AD4F-B8BA-B444770388BB}" type="slidenum">
              <a:rPr lang="en-US" sz="1200" smtClean="0">
                <a:solidFill>
                  <a:schemeClr val="tx2"/>
                </a:solidFill>
                <a:latin typeface="Arial" panose="020B0604020202020204" pitchFamily="34" charset="0"/>
                <a:ea typeface="华文细黑" pitchFamily="2" charset="-122"/>
                <a:cs typeface="Arial" panose="020B0604020202020204" pitchFamily="34" charset="0"/>
              </a:rPr>
            </a:fld>
            <a:endParaRPr lang="en-US" sz="1200" dirty="0">
              <a:solidFill>
                <a:schemeClr val="tx2"/>
              </a:solidFill>
              <a:latin typeface="Arial" panose="020B0604020202020204" pitchFamily="34" charset="0"/>
              <a:ea typeface="华文细黑" pitchFamily="2" charset="-122"/>
              <a:cs typeface="Arial" panose="020B0604020202020204" pitchFamily="34" charset="0"/>
            </a:endParaRPr>
          </a:p>
        </p:txBody>
      </p:sp>
      <p:pic>
        <p:nvPicPr>
          <p:cNvPr id="4" name="图片 3"/>
          <p:cNvPicPr>
            <a:picLocks noChangeAspect="1"/>
          </p:cNvPicPr>
          <p:nvPr userDrawn="1"/>
        </p:nvPicPr>
        <p:blipFill>
          <a:blip r:embed="rId3" cstate="print">
            <a:alphaModFix amt="70000"/>
          </a:blip>
          <a:stretch>
            <a:fillRect/>
          </a:stretch>
        </p:blipFill>
        <p:spPr>
          <a:xfrm>
            <a:off x="266621" y="6471608"/>
            <a:ext cx="252000" cy="252000"/>
          </a:xfrm>
          <a:prstGeom prst="ellipse">
            <a:avLst/>
          </a:prstGeom>
          <a:ln w="28575" cap="rnd">
            <a:solidFill>
              <a:schemeClr val="tx2"/>
            </a:solidFill>
            <a:prstDash val="solid"/>
          </a:ln>
          <a:effectLst/>
        </p:spPr>
      </p:pic>
      <p:sp>
        <p:nvSpPr>
          <p:cNvPr id="6" name="TextBox 2"/>
          <p:cNvSpPr txBox="1"/>
          <p:nvPr userDrawn="1"/>
        </p:nvSpPr>
        <p:spPr>
          <a:xfrm>
            <a:off x="8830447" y="6458435"/>
            <a:ext cx="3237243" cy="278346"/>
          </a:xfrm>
          <a:prstGeom prst="rect">
            <a:avLst/>
          </a:prstGeom>
          <a:noFill/>
        </p:spPr>
        <p:txBody>
          <a:bodyPr wrap="square" rtlCol="0">
            <a:spAutoFit/>
          </a:bodyPr>
          <a:lstStyle/>
          <a:p>
            <a:pPr algn="r">
              <a:lnSpc>
                <a:spcPct val="120000"/>
              </a:lnSpc>
              <a:spcBef>
                <a:spcPct val="20000"/>
              </a:spcBef>
              <a:buClr>
                <a:srgbClr val="1D1D1A"/>
              </a:buClr>
              <a:buSzPct val="50000"/>
              <a:buFont typeface="Wingdings" panose="05000000000000000000" pitchFamily="2" charset="2"/>
              <a:buNone/>
            </a:pPr>
            <a:r>
              <a:rPr lang="en-US" altLang="zh-CN" sz="1100" dirty="0">
                <a:solidFill>
                  <a:schemeClr val="tx2"/>
                </a:solidFill>
                <a:latin typeface="Gill Sans MT" panose="020B0502020104020203" pitchFamily="34" charset="0"/>
                <a:ea typeface="+mj-ea"/>
                <a:cs typeface="Futura-Medium" panose="020B0602020204020303" pitchFamily="34" charset="-79"/>
              </a:rPr>
              <a:t>GitHub</a:t>
            </a:r>
            <a:r>
              <a:rPr lang="zh-CN" altLang="en-US" sz="1100" dirty="0">
                <a:solidFill>
                  <a:schemeClr val="tx2"/>
                </a:solidFill>
                <a:latin typeface="Gill Sans MT" panose="020B0502020104020203" pitchFamily="34" charset="0"/>
                <a:ea typeface="+mj-ea"/>
                <a:cs typeface="Futura-Medium" panose="020B0602020204020303" pitchFamily="34" charset="-79"/>
              </a:rPr>
              <a:t> </a:t>
            </a:r>
            <a:r>
              <a:rPr lang="en-US" altLang="zh-CN" sz="1100" dirty="0">
                <a:solidFill>
                  <a:schemeClr val="tx2"/>
                </a:solidFill>
                <a:latin typeface="Gill Sans MT" panose="020B0502020104020203" pitchFamily="34" charset="0"/>
                <a:ea typeface="+mj-ea"/>
                <a:cs typeface="Futura-Medium" panose="020B0602020204020303" pitchFamily="34" charset="-79"/>
              </a:rPr>
              <a:t>https://</a:t>
            </a:r>
            <a:r>
              <a:rPr lang="en-US" altLang="zh-CN" sz="1100" dirty="0" err="1">
                <a:solidFill>
                  <a:schemeClr val="tx2"/>
                </a:solidFill>
                <a:latin typeface="Gill Sans MT" panose="020B0502020104020203" pitchFamily="34" charset="0"/>
                <a:ea typeface="+mj-ea"/>
                <a:cs typeface="Futura-Medium" panose="020B0602020204020303" pitchFamily="34" charset="-79"/>
              </a:rPr>
              <a:t>github.com</a:t>
            </a:r>
            <a:r>
              <a:rPr lang="en-US" altLang="zh-CN" sz="1100" dirty="0">
                <a:solidFill>
                  <a:schemeClr val="tx2"/>
                </a:solidFill>
                <a:latin typeface="Gill Sans MT" panose="020B0502020104020203" pitchFamily="34" charset="0"/>
                <a:ea typeface="+mj-ea"/>
                <a:cs typeface="Futura-Medium" panose="020B0602020204020303" pitchFamily="34" charset="-79"/>
              </a:rPr>
              <a:t>/chenzomi12/</a:t>
            </a:r>
            <a:r>
              <a:rPr lang="en-US" altLang="zh-CN" sz="1100" dirty="0" err="1">
                <a:solidFill>
                  <a:schemeClr val="tx2"/>
                </a:solidFill>
                <a:latin typeface="Gill Sans MT" panose="020B0502020104020203" pitchFamily="34" charset="0"/>
                <a:ea typeface="+mj-ea"/>
                <a:cs typeface="Futura-Medium" panose="020B0602020204020303" pitchFamily="34" charset="-79"/>
              </a:rPr>
              <a:t>AIInfra</a:t>
            </a:r>
            <a:endParaRPr lang="en-US" sz="1100" dirty="0">
              <a:solidFill>
                <a:schemeClr val="tx2"/>
              </a:solidFill>
              <a:latin typeface="Gill Sans MT" panose="020B0502020104020203" pitchFamily="34" charset="0"/>
              <a:ea typeface="+mj-ea"/>
              <a:cs typeface="Futura-Medium" panose="020B0602020204020303" pitchFamily="34" charset="-79"/>
            </a:endParaRPr>
          </a:p>
        </p:txBody>
      </p:sp>
      <p:sp>
        <p:nvSpPr>
          <p:cNvPr id="7" name="内容占位符 2"/>
          <p:cNvSpPr>
            <a:spLocks noGrp="1"/>
          </p:cNvSpPr>
          <p:nvPr>
            <p:ph sz="half" idx="1"/>
          </p:nvPr>
        </p:nvSpPr>
        <p:spPr>
          <a:xfrm>
            <a:off x="481757" y="2406869"/>
            <a:ext cx="11161240" cy="3603651"/>
          </a:xfrm>
          <a:prstGeom prst="rect">
            <a:avLst/>
          </a:prstGeom>
          <a:noFill/>
        </p:spPr>
        <p:txBody>
          <a:bodyPr anchor="ctr">
            <a:normAutofit/>
          </a:bodyPr>
          <a:lstStyle>
            <a:lvl1pPr marL="0" marR="0" indent="0" algn="ctr" defTabSz="1218565" rtl="0" eaLnBrk="0" fontAlgn="base" latinLnBrk="0" hangingPunct="0">
              <a:lnSpc>
                <a:spcPct val="100000"/>
              </a:lnSpc>
              <a:spcBef>
                <a:spcPts val="0"/>
              </a:spcBef>
              <a:spcAft>
                <a:spcPct val="0"/>
              </a:spcAft>
              <a:buClr>
                <a:srgbClr val="71B2FF"/>
              </a:buClr>
              <a:buSzPct val="110000"/>
              <a:buFont typeface="+mj-lt"/>
              <a:buNone/>
              <a:defRPr kumimoji="0" lang="zh-CN" altLang="en-US" sz="9600" b="1" i="0" u="none" strike="noStrike" kern="0" cap="none" spc="0" normalizeH="0" baseline="0" dirty="0">
                <a:ln>
                  <a:noFill/>
                </a:ln>
                <a:solidFill>
                  <a:schemeClr val="bg1"/>
                </a:solidFill>
                <a:effectLst/>
                <a:uLnTx/>
                <a:uFillTx/>
                <a:latin typeface="Lexend" pitchFamily="2" charset="0"/>
                <a:ea typeface="微软雅黑" panose="020B0503020204020204" pitchFamily="34" charset="-122"/>
                <a:cs typeface="Futura-Medium" panose="020B0602020204020303" pitchFamily="34" charset="-79"/>
              </a:defRPr>
            </a:lvl1pPr>
            <a:lvl2pPr marL="476250" marR="0" indent="-236855" algn="l" defTabSz="1218565" rtl="0" eaLnBrk="0" fontAlgn="base" latinLnBrk="0" hangingPunct="0">
              <a:lnSpc>
                <a:spcPct val="150000"/>
              </a:lnSpc>
              <a:spcBef>
                <a:spcPts val="0"/>
              </a:spcBef>
              <a:spcAft>
                <a:spcPct val="0"/>
              </a:spcAft>
              <a:buClr>
                <a:srgbClr val="71B2FF"/>
              </a:buClr>
              <a:buFont typeface="Arial" panose="020B0604020202020204" pitchFamily="34" charset="0"/>
              <a:buChar char="◦"/>
              <a:defRPr kumimoji="0" lang="zh-CN" altLang="en-US" sz="1200" b="0" i="0" u="none" strike="noStrike" kern="0" cap="none" spc="0" normalizeH="0" baseline="0" dirty="0">
                <a:ln>
                  <a:noFill/>
                </a:ln>
                <a:solidFill>
                  <a:srgbClr val="374154"/>
                </a:solidFill>
                <a:effectLst/>
                <a:uLnTx/>
                <a:uFillTx/>
                <a:latin typeface="微软雅黑" panose="020B0503020204020204" pitchFamily="34" charset="-122"/>
                <a:ea typeface="微软雅黑" panose="020B0503020204020204" pitchFamily="34" charset="-122"/>
                <a:cs typeface="+mn-cs"/>
              </a:defRPr>
            </a:lvl2pPr>
            <a:lvl3pPr marL="833755" marR="0" indent="-236855" algn="l" defTabSz="1218565" rtl="0" eaLnBrk="0" fontAlgn="base" latinLnBrk="0" hangingPunct="0">
              <a:lnSpc>
                <a:spcPct val="150000"/>
              </a:lnSpc>
              <a:spcBef>
                <a:spcPts val="0"/>
              </a:spcBef>
              <a:spcAft>
                <a:spcPct val="0"/>
              </a:spcAft>
              <a:buClr>
                <a:srgbClr val="71B2FF"/>
              </a:buClr>
              <a:buFontTx/>
              <a:buChar char="-"/>
              <a:defRPr kumimoji="0" lang="zh-CN" altLang="en-US" sz="1200" b="0" i="0" u="none" strike="noStrike" kern="0" cap="none" spc="0" normalizeH="0" baseline="0" dirty="0">
                <a:ln>
                  <a:noFill/>
                </a:ln>
                <a:solidFill>
                  <a:srgbClr val="374154"/>
                </a:solidFill>
                <a:effectLst/>
                <a:uLnTx/>
                <a:uFillTx/>
                <a:latin typeface="微软雅黑" panose="020B0503020204020204" pitchFamily="34" charset="-122"/>
                <a:ea typeface="微软雅黑" panose="020B0503020204020204" pitchFamily="34" charset="-122"/>
                <a:cs typeface="+mn-cs"/>
              </a:defRPr>
            </a:lvl3pPr>
            <a:lvl4pPr>
              <a:defRPr sz="1540"/>
            </a:lvl4pPr>
            <a:lvl5pPr>
              <a:defRPr sz="1540"/>
            </a:lvl5pPr>
            <a:lvl6pPr>
              <a:defRPr sz="1540"/>
            </a:lvl6pPr>
            <a:lvl7pPr>
              <a:defRPr sz="1540"/>
            </a:lvl7pPr>
            <a:lvl8pPr>
              <a:defRPr sz="1540"/>
            </a:lvl8pPr>
            <a:lvl9pPr>
              <a:defRPr sz="1540"/>
            </a:lvl9pPr>
          </a:lstStyle>
          <a:p>
            <a:pPr lvl="0"/>
            <a:r>
              <a:rPr lang="zh-CN" altLang="en-US" dirty="0"/>
              <a:t>单击此处编辑母版文本样式</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404664"/>
            <a:ext cx="10963473" cy="589190"/>
          </a:xfrm>
          <a:prstGeom prst="rect">
            <a:avLst/>
          </a:prstGeom>
        </p:spPr>
        <p:txBody>
          <a:bodyPr anchor="ctr"/>
          <a:lstStyle>
            <a:lvl1pPr>
              <a:defRPr sz="3200" b="1">
                <a:solidFill>
                  <a:schemeClr val="tx1">
                    <a:lumMod val="95000"/>
                  </a:schemeClr>
                </a:solidFill>
                <a:latin typeface="Futura-Medium" panose="020B0602020204020303" pitchFamily="34" charset="-79"/>
                <a:ea typeface="微软雅黑" panose="020B0503020204020204" pitchFamily="34" charset="-122"/>
                <a:cs typeface="Futura-Medium" panose="020B0602020204020303" pitchFamily="34" charset="-79"/>
              </a:defRPr>
            </a:lvl1pPr>
          </a:lstStyle>
          <a:p>
            <a:r>
              <a:rPr lang="zh-CN" altLang="en-US" dirty="0"/>
              <a:t>单击此处编辑母版标题样式</a:t>
            </a:r>
            <a:endParaRPr lang="zh-CN" altLang="en-US" dirty="0"/>
          </a:p>
        </p:txBody>
      </p:sp>
      <p:sp>
        <p:nvSpPr>
          <p:cNvPr id="10" name="内容占位符 2"/>
          <p:cNvSpPr>
            <a:spLocks noGrp="1"/>
          </p:cNvSpPr>
          <p:nvPr>
            <p:ph sz="half" idx="1"/>
          </p:nvPr>
        </p:nvSpPr>
        <p:spPr>
          <a:xfrm>
            <a:off x="623635" y="1196752"/>
            <a:ext cx="10963473" cy="5197702"/>
          </a:xfrm>
          <a:prstGeom prst="rect">
            <a:avLst/>
          </a:prstGeom>
        </p:spPr>
        <p:txBody>
          <a:bodyPr/>
          <a:lstStyle>
            <a:lvl1pPr marL="239395" indent="-239395">
              <a:lnSpc>
                <a:spcPct val="150000"/>
              </a:lnSpc>
              <a:spcBef>
                <a:spcPts val="0"/>
              </a:spcBef>
              <a:buClr>
                <a:schemeClr val="accent2">
                  <a:lumMod val="90000"/>
                </a:schemeClr>
              </a:buClr>
              <a:defRPr sz="2000" b="0">
                <a:solidFill>
                  <a:schemeClr val="tx1">
                    <a:lumMod val="95000"/>
                  </a:schemeClr>
                </a:solidFill>
                <a:latin typeface="Gill Sans MT" panose="020B0502020104020203" pitchFamily="34" charset="0"/>
                <a:ea typeface="微软雅黑" panose="020B0503020204020204" pitchFamily="34" charset="-122"/>
              </a:defRPr>
            </a:lvl1pPr>
            <a:lvl2pPr marL="476250" indent="-236855">
              <a:lnSpc>
                <a:spcPct val="150000"/>
              </a:lnSpc>
              <a:spcBef>
                <a:spcPts val="0"/>
              </a:spcBef>
              <a:buClr>
                <a:schemeClr val="accent2">
                  <a:lumMod val="75000"/>
                </a:schemeClr>
              </a:buClr>
              <a:buFont typeface="Arial" panose="020B0604020202020204" pitchFamily="34" charset="0"/>
              <a:buChar char="◦"/>
              <a:defRPr sz="1800">
                <a:solidFill>
                  <a:schemeClr val="tx1">
                    <a:lumMod val="95000"/>
                  </a:schemeClr>
                </a:solidFill>
                <a:latin typeface="Gill Sans MT" panose="020B0502020104020203" pitchFamily="34" charset="0"/>
                <a:ea typeface="微软雅黑" panose="020B0503020204020204" pitchFamily="34" charset="-122"/>
              </a:defRPr>
            </a:lvl2pPr>
            <a:lvl3pPr marL="833755" indent="-236855">
              <a:lnSpc>
                <a:spcPct val="150000"/>
              </a:lnSpc>
              <a:spcBef>
                <a:spcPts val="0"/>
              </a:spcBef>
              <a:buClr>
                <a:schemeClr val="accent2">
                  <a:lumMod val="90000"/>
                </a:schemeClr>
              </a:buClr>
              <a:buFontTx/>
              <a:buChar char="-"/>
              <a:defRPr sz="1400">
                <a:solidFill>
                  <a:schemeClr val="tx1">
                    <a:lumMod val="95000"/>
                  </a:schemeClr>
                </a:solidFill>
                <a:latin typeface="Gill Sans MT" panose="020B0502020104020203" pitchFamily="34" charset="0"/>
                <a:ea typeface="微软雅黑" panose="020B0503020204020204" pitchFamily="34" charset="-122"/>
              </a:defRPr>
            </a:lvl3pPr>
            <a:lvl4pPr>
              <a:defRPr sz="1540"/>
            </a:lvl4pPr>
            <a:lvl5pPr>
              <a:defRPr sz="1540"/>
            </a:lvl5pPr>
            <a:lvl6pPr>
              <a:defRPr sz="1540"/>
            </a:lvl6pPr>
            <a:lvl7pPr>
              <a:defRPr sz="1540"/>
            </a:lvl7pPr>
            <a:lvl8pPr>
              <a:defRPr sz="1540"/>
            </a:lvl8pPr>
            <a:lvl9pPr>
              <a:defRPr sz="1540"/>
            </a:lvl9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6" name="内容占位符 2"/>
          <p:cNvSpPr>
            <a:spLocks noGrp="1"/>
          </p:cNvSpPr>
          <p:nvPr>
            <p:ph sz="half" idx="1" hasCustomPrompt="1"/>
          </p:nvPr>
        </p:nvSpPr>
        <p:spPr>
          <a:xfrm>
            <a:off x="481757" y="489857"/>
            <a:ext cx="11161240" cy="5520663"/>
          </a:xfrm>
          <a:prstGeom prst="rect">
            <a:avLst/>
          </a:prstGeom>
          <a:noFill/>
        </p:spPr>
        <p:txBody>
          <a:bodyPr anchor="ctr">
            <a:normAutofit/>
          </a:bodyPr>
          <a:lstStyle>
            <a:lvl1pPr marL="0" marR="0" indent="0" algn="ctr" defTabSz="1218565" rtl="0" eaLnBrk="0" fontAlgn="base" latinLnBrk="0" hangingPunct="0">
              <a:lnSpc>
                <a:spcPct val="150000"/>
              </a:lnSpc>
              <a:spcBef>
                <a:spcPts val="0"/>
              </a:spcBef>
              <a:spcAft>
                <a:spcPct val="0"/>
              </a:spcAft>
              <a:buClr>
                <a:srgbClr val="71B2FF"/>
              </a:buClr>
              <a:buSzPct val="110000"/>
              <a:buFont typeface="+mj-lt"/>
              <a:buNone/>
              <a:defRPr kumimoji="0" lang="zh-CN" altLang="en-US" sz="9600" b="1" i="0" u="none" strike="noStrike" kern="0" cap="none" spc="0" normalizeH="0" baseline="0" dirty="0">
                <a:ln>
                  <a:noFill/>
                </a:ln>
                <a:solidFill>
                  <a:schemeClr val="tx1"/>
                </a:solidFill>
                <a:effectLst/>
                <a:uLnTx/>
                <a:uFillTx/>
                <a:latin typeface="Futura-Medium" panose="020B0602020204020303" pitchFamily="34" charset="-79"/>
                <a:ea typeface="微软雅黑" panose="020B0503020204020204" pitchFamily="34" charset="-122"/>
                <a:cs typeface="Futura-Medium" panose="020B0602020204020303" pitchFamily="34" charset="-79"/>
              </a:defRPr>
            </a:lvl1pPr>
            <a:lvl2pPr marL="476250" marR="0" indent="-236855" algn="l" defTabSz="1218565" rtl="0" eaLnBrk="0" fontAlgn="base" latinLnBrk="0" hangingPunct="0">
              <a:lnSpc>
                <a:spcPct val="150000"/>
              </a:lnSpc>
              <a:spcBef>
                <a:spcPts val="0"/>
              </a:spcBef>
              <a:spcAft>
                <a:spcPct val="0"/>
              </a:spcAft>
              <a:buClr>
                <a:srgbClr val="71B2FF"/>
              </a:buClr>
              <a:buFont typeface="Arial" panose="020B0604020202020204" pitchFamily="34" charset="0"/>
              <a:buChar char="◦"/>
              <a:defRPr kumimoji="0" lang="zh-CN" altLang="en-US" sz="1200" b="0" i="0" u="none" strike="noStrike" kern="0" cap="none" spc="0" normalizeH="0" baseline="0" dirty="0">
                <a:ln>
                  <a:noFill/>
                </a:ln>
                <a:solidFill>
                  <a:srgbClr val="374154"/>
                </a:solidFill>
                <a:effectLst/>
                <a:uLnTx/>
                <a:uFillTx/>
                <a:latin typeface="微软雅黑" panose="020B0503020204020204" pitchFamily="34" charset="-122"/>
                <a:ea typeface="微软雅黑" panose="020B0503020204020204" pitchFamily="34" charset="-122"/>
                <a:cs typeface="+mn-cs"/>
              </a:defRPr>
            </a:lvl2pPr>
            <a:lvl3pPr marL="833755" marR="0" indent="-236855" algn="l" defTabSz="1218565" rtl="0" eaLnBrk="0" fontAlgn="base" latinLnBrk="0" hangingPunct="0">
              <a:lnSpc>
                <a:spcPct val="150000"/>
              </a:lnSpc>
              <a:spcBef>
                <a:spcPts val="0"/>
              </a:spcBef>
              <a:spcAft>
                <a:spcPct val="0"/>
              </a:spcAft>
              <a:buClr>
                <a:srgbClr val="71B2FF"/>
              </a:buClr>
              <a:buFontTx/>
              <a:buChar char="-"/>
              <a:defRPr kumimoji="0" lang="zh-CN" altLang="en-US" sz="1200" b="0" i="0" u="none" strike="noStrike" kern="0" cap="none" spc="0" normalizeH="0" baseline="0" dirty="0">
                <a:ln>
                  <a:noFill/>
                </a:ln>
                <a:solidFill>
                  <a:srgbClr val="374154"/>
                </a:solidFill>
                <a:effectLst/>
                <a:uLnTx/>
                <a:uFillTx/>
                <a:latin typeface="微软雅黑" panose="020B0503020204020204" pitchFamily="34" charset="-122"/>
                <a:ea typeface="微软雅黑" panose="020B0503020204020204" pitchFamily="34" charset="-122"/>
                <a:cs typeface="+mn-cs"/>
              </a:defRPr>
            </a:lvl3pPr>
            <a:lvl4pPr>
              <a:defRPr sz="1540"/>
            </a:lvl4pPr>
            <a:lvl5pPr>
              <a:defRPr sz="1540"/>
            </a:lvl5pPr>
            <a:lvl6pPr>
              <a:defRPr sz="1540"/>
            </a:lvl6pPr>
            <a:lvl7pPr>
              <a:defRPr sz="1540"/>
            </a:lvl7pPr>
            <a:lvl8pPr>
              <a:defRPr sz="1540"/>
            </a:lvl8pPr>
            <a:lvl9pPr>
              <a:defRPr sz="1540"/>
            </a:lvl9pPr>
          </a:lstStyle>
          <a:p>
            <a:pPr lvl="0"/>
            <a:r>
              <a:rPr lang="en-US" altLang="zh-CN" dirty="0"/>
              <a:t>N.</a:t>
            </a:r>
            <a:r>
              <a:rPr lang="zh-CN" altLang="en-US" dirty="0"/>
              <a:t> 单击此处编辑母版文本样式</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463546"/>
            <a:ext cx="10963473" cy="589190"/>
          </a:xfrm>
          <a:prstGeom prst="rect">
            <a:avLst/>
          </a:prstGeom>
        </p:spPr>
        <p:txBody>
          <a:bodyPr anchor="ctr"/>
          <a:lstStyle>
            <a:lvl1pPr>
              <a:defRPr sz="32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zh-CN" altLang="en-US" dirty="0"/>
          </a:p>
        </p:txBody>
      </p:sp>
      <p:sp>
        <p:nvSpPr>
          <p:cNvPr id="10" name="内容占位符 2"/>
          <p:cNvSpPr>
            <a:spLocks noGrp="1"/>
          </p:cNvSpPr>
          <p:nvPr>
            <p:ph sz="half" idx="1"/>
          </p:nvPr>
        </p:nvSpPr>
        <p:spPr>
          <a:xfrm>
            <a:off x="623635" y="1351536"/>
            <a:ext cx="10963473" cy="4957784"/>
          </a:xfrm>
          <a:prstGeom prst="rect">
            <a:avLst/>
          </a:prstGeom>
        </p:spPr>
        <p:txBody>
          <a:bodyPr/>
          <a:lstStyle>
            <a:lvl1pPr marL="239395" indent="-239395">
              <a:lnSpc>
                <a:spcPct val="150000"/>
              </a:lnSpc>
              <a:spcBef>
                <a:spcPts val="0"/>
              </a:spcBef>
              <a:buClr>
                <a:schemeClr val="accent2">
                  <a:lumMod val="90000"/>
                </a:schemeClr>
              </a:buClr>
              <a:defRPr sz="2000" b="0">
                <a:solidFill>
                  <a:schemeClr val="bg1"/>
                </a:solidFill>
                <a:latin typeface="微软雅黑" panose="020B0503020204020204" pitchFamily="34" charset="-122"/>
                <a:ea typeface="微软雅黑" panose="020B0503020204020204" pitchFamily="34" charset="-122"/>
              </a:defRPr>
            </a:lvl1pPr>
            <a:lvl2pPr marL="476250" indent="-236855">
              <a:lnSpc>
                <a:spcPct val="150000"/>
              </a:lnSpc>
              <a:spcBef>
                <a:spcPts val="0"/>
              </a:spcBef>
              <a:buClr>
                <a:schemeClr val="accent2">
                  <a:lumMod val="75000"/>
                </a:schemeClr>
              </a:buClr>
              <a:buFont typeface="Arial" panose="020B0604020202020204" pitchFamily="34" charset="0"/>
              <a:buChar char="◦"/>
              <a:defRPr sz="1800">
                <a:solidFill>
                  <a:schemeClr val="bg1"/>
                </a:solidFill>
                <a:latin typeface="微软雅黑" panose="020B0503020204020204" pitchFamily="34" charset="-122"/>
                <a:ea typeface="微软雅黑" panose="020B0503020204020204" pitchFamily="34" charset="-122"/>
              </a:defRPr>
            </a:lvl2pPr>
            <a:lvl3pPr marL="833755" indent="-236855">
              <a:lnSpc>
                <a:spcPct val="150000"/>
              </a:lnSpc>
              <a:spcBef>
                <a:spcPts val="0"/>
              </a:spcBef>
              <a:buClr>
                <a:schemeClr val="accent2">
                  <a:lumMod val="90000"/>
                </a:schemeClr>
              </a:buClr>
              <a:buFontTx/>
              <a:buChar char="-"/>
              <a:defRPr sz="1400">
                <a:solidFill>
                  <a:schemeClr val="bg1"/>
                </a:solidFill>
                <a:latin typeface="微软雅黑" panose="020B0503020204020204" pitchFamily="34" charset="-122"/>
                <a:ea typeface="微软雅黑" panose="020B0503020204020204" pitchFamily="34" charset="-122"/>
              </a:defRPr>
            </a:lvl3pPr>
            <a:lvl4pPr>
              <a:defRPr sz="1540"/>
            </a:lvl4pPr>
            <a:lvl5pPr>
              <a:defRPr sz="1540"/>
            </a:lvl5pPr>
            <a:lvl6pPr>
              <a:defRPr sz="1540"/>
            </a:lvl6pPr>
            <a:lvl7pPr>
              <a:defRPr sz="1540"/>
            </a:lvl7pPr>
            <a:lvl8pPr>
              <a:defRPr sz="1540"/>
            </a:lvl8pPr>
            <a:lvl9pPr>
              <a:defRPr sz="1540"/>
            </a:lvl9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结束页">
    <p:bg>
      <p:bgPr>
        <a:solidFill>
          <a:srgbClr val="FFFFFF"/>
        </a:solidFill>
        <a:effectLst/>
      </p:bgPr>
    </p:bg>
    <p:spTree>
      <p:nvGrpSpPr>
        <p:cNvPr id="1" name=""/>
        <p:cNvGrpSpPr/>
        <p:nvPr/>
      </p:nvGrpSpPr>
      <p:grpSpPr>
        <a:xfrm>
          <a:off x="0" y="0"/>
          <a:ext cx="0" cy="0"/>
          <a:chOff x="0" y="0"/>
          <a:chExt cx="0" cy="0"/>
        </a:xfrm>
      </p:grpSpPr>
      <p:sp>
        <p:nvSpPr>
          <p:cNvPr id="3" name="TextBox 2"/>
          <p:cNvSpPr txBox="1"/>
          <p:nvPr userDrawn="1"/>
        </p:nvSpPr>
        <p:spPr>
          <a:xfrm>
            <a:off x="1502228" y="2617826"/>
            <a:ext cx="5127171" cy="1323439"/>
          </a:xfrm>
          <a:prstGeom prst="rect">
            <a:avLst/>
          </a:prstGeom>
          <a:noFill/>
        </p:spPr>
        <p:txBody>
          <a:bodyPr wrap="square" rtlCol="0">
            <a:spAutoFit/>
          </a:bodyPr>
          <a:lstStyle/>
          <a:p>
            <a:pPr algn="l"/>
            <a:r>
              <a:rPr lang="en-US" sz="8000" dirty="0">
                <a:solidFill>
                  <a:srgbClr val="221815"/>
                </a:solidFill>
                <a:latin typeface="Futura-Medium" panose="020B0602020204020303" pitchFamily="34" charset="-79"/>
                <a:cs typeface="Futura-Medium" panose="020B0602020204020303" pitchFamily="34" charset="-79"/>
              </a:rPr>
              <a:t>Thank you</a:t>
            </a:r>
            <a:endParaRPr lang="en-US" sz="8000" dirty="0">
              <a:solidFill>
                <a:srgbClr val="221815"/>
              </a:solidFill>
              <a:latin typeface="Futura-Medium" panose="020B0602020204020303" pitchFamily="34" charset="-79"/>
              <a:cs typeface="Futura-Medium" panose="020B0602020204020303" pitchFamily="34" charset="-79"/>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image" Target="../media/image1.png"/><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image" Target="../media/image1.png"/><Relationship Id="rId4" Type="http://schemas.openxmlformats.org/officeDocument/2006/relationships/slideLayout" Target="../slideLayouts/slideLayout5.xml"/><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4" Type="http://schemas.openxmlformats.org/officeDocument/2006/relationships/theme" Target="../theme/theme3.xml"/><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image" Target="../media/image1.png"/><Relationship Id="rId1" Type="http://schemas.openxmlformats.org/officeDocument/2006/relationships/slideLayout" Target="../slideLayouts/slideLayout8.xml"/></Relationships>
</file>

<file path=ppt/slideMasters/_rels/slideMaster5.xml.rels><?xml version="1.0" encoding="UTF-8" standalone="yes"?>
<Relationships xmlns="http://schemas.openxmlformats.org/package/2006/relationships"><Relationship Id="rId4" Type="http://schemas.openxmlformats.org/officeDocument/2006/relationships/theme" Target="../theme/theme5.xml"/><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6" name="TextBox 2"/>
          <p:cNvSpPr txBox="1"/>
          <p:nvPr userDrawn="1"/>
        </p:nvSpPr>
        <p:spPr>
          <a:xfrm>
            <a:off x="543605" y="6449875"/>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anose="05000000000000000000" pitchFamily="2" charset="2"/>
              <a:buNone/>
            </a:pPr>
            <a:r>
              <a:rPr lang="en-US" altLang="zh-CN" sz="1200" dirty="0">
                <a:solidFill>
                  <a:schemeClr val="tx1"/>
                </a:solidFill>
                <a:latin typeface="Futura-Medium" panose="020B0602020204020303" pitchFamily="34" charset="-79"/>
                <a:ea typeface="微软雅黑" panose="020B0503020204020204" pitchFamily="34" charset="-122"/>
                <a:cs typeface="Futura-Medium" panose="020B0602020204020303" pitchFamily="34" charset="-79"/>
              </a:rPr>
              <a:t>ZOMI</a:t>
            </a:r>
            <a:endParaRPr lang="en-US" sz="1200" dirty="0">
              <a:solidFill>
                <a:schemeClr val="tx1"/>
              </a:solidFill>
              <a:latin typeface="Futura-Medium" panose="020B0602020204020303" pitchFamily="34" charset="-79"/>
              <a:ea typeface="微软雅黑" panose="020B0503020204020204" pitchFamily="34" charset="-122"/>
              <a:cs typeface="Futura-Medium" panose="020B0602020204020303" pitchFamily="34" charset="-79"/>
            </a:endParaRPr>
          </a:p>
        </p:txBody>
      </p:sp>
      <p:sp>
        <p:nvSpPr>
          <p:cNvPr id="7" name="TextBox 3"/>
          <p:cNvSpPr txBox="1"/>
          <p:nvPr userDrawn="1"/>
        </p:nvSpPr>
        <p:spPr>
          <a:xfrm>
            <a:off x="8358978" y="6505275"/>
            <a:ext cx="499730" cy="184666"/>
          </a:xfrm>
          <a:prstGeom prst="rect">
            <a:avLst/>
          </a:prstGeom>
          <a:noFill/>
        </p:spPr>
        <p:txBody>
          <a:bodyPr wrap="square" lIns="0" tIns="0" rIns="0" bIns="0" rtlCol="0">
            <a:spAutoFit/>
          </a:bodyPr>
          <a:lstStyle/>
          <a:p>
            <a:pPr algn="ctr" defTabSz="890270" fontAlgn="auto">
              <a:spcBef>
                <a:spcPts val="0"/>
              </a:spcBef>
              <a:spcAft>
                <a:spcPts val="0"/>
              </a:spcAft>
              <a:defRPr/>
            </a:pPr>
            <a:fld id="{C3837181-38C6-AD4F-B8BA-B444770388BB}" type="slidenum">
              <a:rPr lang="en-US" sz="1200" smtClean="0">
                <a:solidFill>
                  <a:srgbClr val="1D1D1B"/>
                </a:solidFill>
                <a:latin typeface="Arial" panose="020B0604020202020204" pitchFamily="34" charset="0"/>
                <a:ea typeface="华文细黑" pitchFamily="2" charset="-122"/>
                <a:cs typeface="Arial" panose="020B0604020202020204" pitchFamily="34" charset="0"/>
              </a:rPr>
            </a:fld>
            <a:endParaRPr lang="en-US" sz="1200" dirty="0">
              <a:solidFill>
                <a:srgbClr val="1D1D1B"/>
              </a:solidFill>
              <a:latin typeface="Arial" panose="020B0604020202020204" pitchFamily="34" charset="0"/>
              <a:ea typeface="华文细黑" pitchFamily="2" charset="-122"/>
              <a:cs typeface="Arial" panose="020B0604020202020204" pitchFamily="34" charset="0"/>
            </a:endParaRPr>
          </a:p>
        </p:txBody>
      </p:sp>
      <p:pic>
        <p:nvPicPr>
          <p:cNvPr id="9" name="图片 8"/>
          <p:cNvPicPr>
            <a:picLocks noChangeAspect="1"/>
          </p:cNvPicPr>
          <p:nvPr userDrawn="1"/>
        </p:nvPicPr>
        <p:blipFill>
          <a:blip r:embed="rId2" cstate="print">
            <a:alphaModFix amt="70000"/>
          </a:blip>
          <a:stretch>
            <a:fillRect/>
          </a:stretch>
        </p:blipFill>
        <p:spPr>
          <a:xfrm>
            <a:off x="266621" y="6471608"/>
            <a:ext cx="252000" cy="252000"/>
          </a:xfrm>
          <a:prstGeom prst="ellipse">
            <a:avLst/>
          </a:prstGeom>
          <a:ln w="28575" cap="rnd">
            <a:solidFill>
              <a:schemeClr val="tx2"/>
            </a:solidFill>
            <a:prstDash val="solid"/>
          </a:ln>
          <a:effectLst/>
        </p:spPr>
      </p:pic>
      <p:sp>
        <p:nvSpPr>
          <p:cNvPr id="10" name="TextBox 2"/>
          <p:cNvSpPr txBox="1"/>
          <p:nvPr userDrawn="1"/>
        </p:nvSpPr>
        <p:spPr>
          <a:xfrm>
            <a:off x="8830447" y="6458435"/>
            <a:ext cx="3237243" cy="278346"/>
          </a:xfrm>
          <a:prstGeom prst="rect">
            <a:avLst/>
          </a:prstGeom>
          <a:noFill/>
        </p:spPr>
        <p:txBody>
          <a:bodyPr wrap="square" rtlCol="0">
            <a:spAutoFit/>
          </a:bodyPr>
          <a:lstStyle/>
          <a:p>
            <a:pPr algn="r">
              <a:lnSpc>
                <a:spcPct val="120000"/>
              </a:lnSpc>
              <a:spcBef>
                <a:spcPct val="20000"/>
              </a:spcBef>
              <a:buClr>
                <a:srgbClr val="1D1D1A"/>
              </a:buClr>
              <a:buSzPct val="50000"/>
              <a:buFont typeface="Wingdings" panose="05000000000000000000" pitchFamily="2" charset="2"/>
              <a:buNone/>
            </a:pPr>
            <a:r>
              <a:rPr lang="en-US" altLang="zh-CN" sz="1100" dirty="0">
                <a:solidFill>
                  <a:srgbClr val="374154"/>
                </a:solidFill>
                <a:latin typeface="Gill Sans MT" panose="020B0502020104020203" pitchFamily="34" charset="0"/>
                <a:ea typeface="+mj-ea"/>
                <a:cs typeface="Futura-Medium" panose="020B0602020204020303" pitchFamily="34" charset="-79"/>
              </a:rPr>
              <a:t>GitHub</a:t>
            </a:r>
            <a:r>
              <a:rPr lang="zh-CN" altLang="en-US" sz="1100" dirty="0">
                <a:solidFill>
                  <a:srgbClr val="374154"/>
                </a:solidFill>
                <a:latin typeface="Gill Sans MT" panose="020B0502020104020203" pitchFamily="34" charset="0"/>
                <a:ea typeface="+mj-ea"/>
                <a:cs typeface="Futura-Medium" panose="020B0602020204020303" pitchFamily="34" charset="-79"/>
              </a:rPr>
              <a:t> </a:t>
            </a:r>
            <a:r>
              <a:rPr lang="en-US" altLang="zh-CN" sz="1100" dirty="0">
                <a:solidFill>
                  <a:srgbClr val="C7000B"/>
                </a:solidFill>
                <a:latin typeface="Gill Sans MT" panose="020B0502020104020203" pitchFamily="34" charset="0"/>
                <a:ea typeface="+mj-ea"/>
                <a:cs typeface="Futura-Medium" panose="020B0602020204020303" pitchFamily="34" charset="-79"/>
              </a:rPr>
              <a:t>https://</a:t>
            </a:r>
            <a:r>
              <a:rPr lang="en-US" altLang="zh-CN" sz="1100" dirty="0" err="1">
                <a:solidFill>
                  <a:srgbClr val="C7000B"/>
                </a:solidFill>
                <a:latin typeface="Gill Sans MT" panose="020B0502020104020203" pitchFamily="34" charset="0"/>
                <a:ea typeface="+mj-ea"/>
                <a:cs typeface="Futura-Medium" panose="020B0602020204020303" pitchFamily="34" charset="-79"/>
              </a:rPr>
              <a:t>github.com</a:t>
            </a:r>
            <a:r>
              <a:rPr lang="en-US" altLang="zh-CN" sz="1100" dirty="0">
                <a:solidFill>
                  <a:srgbClr val="C7000B"/>
                </a:solidFill>
                <a:latin typeface="Gill Sans MT" panose="020B0502020104020203" pitchFamily="34" charset="0"/>
                <a:ea typeface="+mj-ea"/>
                <a:cs typeface="Futura-Medium" panose="020B0602020204020303" pitchFamily="34" charset="-79"/>
              </a:rPr>
              <a:t>/chenzomi12/</a:t>
            </a:r>
            <a:r>
              <a:rPr lang="en-US" altLang="zh-CN" sz="1100" dirty="0" err="1">
                <a:solidFill>
                  <a:srgbClr val="C7000B"/>
                </a:solidFill>
                <a:latin typeface="Gill Sans MT" panose="020B0502020104020203" pitchFamily="34" charset="0"/>
                <a:ea typeface="+mj-ea"/>
                <a:cs typeface="Futura-Medium" panose="020B0602020204020303" pitchFamily="34" charset="-79"/>
              </a:rPr>
              <a:t>AIInfra</a:t>
            </a:r>
            <a:endParaRPr lang="en-US" sz="1100" dirty="0">
              <a:solidFill>
                <a:srgbClr val="C00000"/>
              </a:solidFill>
              <a:latin typeface="Gill Sans MT" panose="020B0502020104020203" pitchFamily="34" charset="0"/>
              <a:ea typeface="+mj-ea"/>
              <a:cs typeface="Futura-Medium" panose="020B0602020204020303" pitchFamily="34" charset="-79"/>
            </a:endParaRPr>
          </a:p>
        </p:txBody>
      </p:sp>
      <p:sp>
        <p:nvSpPr>
          <p:cNvPr id="11" name="Rectangle 15"/>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英文标题</a:t>
            </a:r>
            <a:r>
              <a:rPr lang="en-US" altLang="zh-CN" sz="1400" dirty="0">
                <a:solidFill>
                  <a:srgbClr val="374154"/>
                </a:solidFill>
                <a:latin typeface="Gill Sans MT" panose="020B0502020104020203" pitchFamily="34" charset="0"/>
                <a:ea typeface="微软雅黑" panose="020B0503020204020204" pitchFamily="34" charset="-122"/>
              </a:rPr>
              <a:t>:32-35pt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 R153 G0 B0</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内部使用字体 </a:t>
            </a:r>
            <a:r>
              <a:rPr lang="en-US" altLang="zh-CN" sz="1400" dirty="0">
                <a:solidFill>
                  <a:srgbClr val="374154"/>
                </a:solidFill>
                <a:latin typeface="Gill Sans MT" panose="020B0502020104020203" pitchFamily="34" charset="0"/>
                <a:ea typeface="微软雅黑" panose="020B0503020204020204" pitchFamily="34" charset="-122"/>
              </a:rPr>
              <a: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en-US" altLang="zh-CN" sz="1400" dirty="0" err="1">
                <a:solidFill>
                  <a:srgbClr val="374154"/>
                </a:solidFill>
                <a:latin typeface="Gill Sans MT" panose="020B0502020104020203" pitchFamily="34" charset="0"/>
                <a:ea typeface="微软雅黑" panose="020B0503020204020204" pitchFamily="34" charset="-122"/>
              </a:rPr>
              <a:t>FrutigerNext</a:t>
            </a:r>
            <a:r>
              <a:rPr lang="en-US" altLang="zh-CN" sz="1400" dirty="0">
                <a:solidFill>
                  <a:srgbClr val="374154"/>
                </a:solidFill>
                <a:latin typeface="Gill Sans MT" panose="020B0502020104020203" pitchFamily="34" charset="0"/>
                <a:ea typeface="微软雅黑" panose="020B0503020204020204" pitchFamily="34" charset="-122"/>
              </a:rPr>
              <a:t> LT Medium</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外部使用字体 </a:t>
            </a:r>
            <a:r>
              <a:rPr lang="en-US" altLang="zh-CN" sz="1400" dirty="0">
                <a:solidFill>
                  <a:srgbClr val="374154"/>
                </a:solidFill>
                <a:latin typeface="Gill Sans MT" panose="020B0502020104020203" pitchFamily="34" charset="0"/>
                <a:ea typeface="微软雅黑" panose="020B0503020204020204" pitchFamily="34" charset="-122"/>
              </a:rPr>
              <a:t>: Arial</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75000"/>
              </a:lnSpc>
              <a:spcBef>
                <a:spcPct val="20000"/>
              </a:spcBef>
              <a:buFont typeface="Arial" panose="020B0604020202020204" pitchFamily="34" charset="0"/>
              <a:buNone/>
            </a:pP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中文标题</a:t>
            </a:r>
            <a:r>
              <a:rPr lang="en-US" altLang="zh-CN" sz="1400" dirty="0">
                <a:solidFill>
                  <a:srgbClr val="374154"/>
                </a:solidFill>
                <a:latin typeface="Gill Sans MT" panose="020B0502020104020203" pitchFamily="34" charset="0"/>
                <a:ea typeface="微软雅黑" panose="020B0503020204020204" pitchFamily="34" charset="-122"/>
              </a:rPr>
              <a:t>:30-32pt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 R153 G0 B0</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字体</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黑体</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英文正文</a:t>
            </a:r>
            <a:r>
              <a:rPr lang="en-US" altLang="zh-CN" sz="1400" dirty="0">
                <a:solidFill>
                  <a:srgbClr val="374154"/>
                </a:solidFill>
                <a:latin typeface="Gill Sans MT" panose="020B0502020104020203" pitchFamily="34" charset="0"/>
                <a:ea typeface="微软雅黑" panose="020B0503020204020204" pitchFamily="34" charset="-122"/>
              </a:rPr>
              <a:t>:20-22pt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子目录 </a:t>
            </a:r>
            <a:r>
              <a:rPr lang="en-US" altLang="zh-CN" sz="1400" dirty="0">
                <a:solidFill>
                  <a:srgbClr val="374154"/>
                </a:solidFill>
                <a:latin typeface="Gill Sans MT" panose="020B0502020104020203" pitchFamily="34" charset="0"/>
                <a:ea typeface="微软雅黑" panose="020B0503020204020204" pitchFamily="34" charset="-122"/>
              </a:rPr>
              <a:t>(2-5</a:t>
            </a:r>
            <a:r>
              <a:rPr lang="zh-CN" altLang="en-US" sz="1400" dirty="0">
                <a:solidFill>
                  <a:srgbClr val="374154"/>
                </a:solidFill>
                <a:latin typeface="Gill Sans MT" panose="020B0502020104020203" pitchFamily="34" charset="0"/>
                <a:ea typeface="微软雅黑" panose="020B0503020204020204" pitchFamily="34" charset="-122"/>
              </a:rPr>
              <a:t>级</a:t>
            </a:r>
            <a:r>
              <a:rPr lang="en-US" altLang="zh-CN" sz="1400" dirty="0">
                <a:solidFill>
                  <a:srgbClr val="374154"/>
                </a:solidFill>
                <a:latin typeface="Gill Sans MT" panose="020B0502020104020203" pitchFamily="34" charset="0"/>
                <a:ea typeface="微软雅黑" panose="020B0503020204020204" pitchFamily="34" charset="-122"/>
              </a:rPr>
              <a:t>) :18pt  </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黑色</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内部使用字体 </a:t>
            </a:r>
            <a:r>
              <a:rPr lang="en-US" altLang="zh-CN" sz="1400" dirty="0">
                <a:solidFill>
                  <a:srgbClr val="374154"/>
                </a:solidFill>
                <a:latin typeface="Gill Sans MT" panose="020B0502020104020203" pitchFamily="34" charset="0"/>
                <a:ea typeface="微软雅黑" panose="020B0503020204020204" pitchFamily="34" charset="-122"/>
              </a:rPr>
              <a: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en-US" altLang="zh-CN" sz="1400" dirty="0" err="1">
                <a:solidFill>
                  <a:srgbClr val="374154"/>
                </a:solidFill>
                <a:latin typeface="Gill Sans MT" panose="020B0502020104020203" pitchFamily="34" charset="0"/>
                <a:ea typeface="微软雅黑" panose="020B0503020204020204" pitchFamily="34" charset="-122"/>
              </a:rPr>
              <a:t>FrutigerNext</a:t>
            </a:r>
            <a:r>
              <a:rPr lang="en-US" altLang="zh-CN" sz="1400" dirty="0">
                <a:solidFill>
                  <a:srgbClr val="374154"/>
                </a:solidFill>
                <a:latin typeface="Gill Sans MT" panose="020B0502020104020203" pitchFamily="34" charset="0"/>
                <a:ea typeface="微软雅黑" panose="020B0503020204020204" pitchFamily="34" charset="-122"/>
              </a:rPr>
              <a:t> LT Regular</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外部使用字体 </a:t>
            </a:r>
            <a:r>
              <a:rPr lang="en-US" altLang="zh-CN" sz="1400" dirty="0">
                <a:solidFill>
                  <a:srgbClr val="374154"/>
                </a:solidFill>
                <a:latin typeface="Gill Sans MT" panose="020B0502020104020203" pitchFamily="34" charset="0"/>
                <a:ea typeface="微软雅黑" panose="020B0503020204020204" pitchFamily="34" charset="-122"/>
              </a:rPr>
              <a:t>: Arial</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75000"/>
              </a:lnSpc>
              <a:spcBef>
                <a:spcPct val="20000"/>
              </a:spcBef>
              <a:buFont typeface="Arial" panose="020B0604020202020204" pitchFamily="34" charset="0"/>
              <a:buNone/>
            </a:pP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中文正文</a:t>
            </a:r>
            <a:r>
              <a:rPr lang="en-US" altLang="zh-CN" sz="1400" dirty="0">
                <a:solidFill>
                  <a:srgbClr val="374154"/>
                </a:solidFill>
                <a:latin typeface="Gill Sans MT" panose="020B0502020104020203" pitchFamily="34" charset="0"/>
                <a:ea typeface="微软雅黑" panose="020B0503020204020204" pitchFamily="34" charset="-122"/>
              </a:rPr>
              <a:t>:18-20pt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子目录</a:t>
            </a:r>
            <a:r>
              <a:rPr lang="en-US" altLang="zh-CN" sz="1400" dirty="0">
                <a:solidFill>
                  <a:srgbClr val="374154"/>
                </a:solidFill>
                <a:latin typeface="Gill Sans MT" panose="020B0502020104020203" pitchFamily="34" charset="0"/>
                <a:ea typeface="微软雅黑" panose="020B0503020204020204" pitchFamily="34" charset="-122"/>
              </a:rPr>
              <a:t>(2-5</a:t>
            </a:r>
            <a:r>
              <a:rPr lang="zh-CN" altLang="en-US" sz="1400" dirty="0">
                <a:solidFill>
                  <a:srgbClr val="374154"/>
                </a:solidFill>
                <a:latin typeface="Gill Sans MT" panose="020B0502020104020203" pitchFamily="34" charset="0"/>
                <a:ea typeface="微软雅黑" panose="020B0503020204020204" pitchFamily="34" charset="-122"/>
              </a:rPr>
              <a:t>级</a:t>
            </a:r>
            <a:r>
              <a:rPr lang="en-US" altLang="zh-CN" sz="1400" dirty="0">
                <a:solidFill>
                  <a:srgbClr val="374154"/>
                </a:solidFill>
                <a:latin typeface="Gill Sans MT" panose="020B0502020104020203" pitchFamily="34" charset="0"/>
                <a:ea typeface="微软雅黑" panose="020B0503020204020204" pitchFamily="34" charset="-122"/>
              </a:rPr>
              <a:t>):18pt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黑色</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字体</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细黑体</a:t>
            </a:r>
            <a:r>
              <a:rPr lang="zh-CN" altLang="en-US" sz="1400" b="1" dirty="0">
                <a:solidFill>
                  <a:srgbClr val="374154"/>
                </a:solidFill>
                <a:latin typeface="Gill Sans MT" panose="020B0502020104020203" pitchFamily="34" charset="0"/>
                <a:ea typeface="微软雅黑" panose="020B0503020204020204" pitchFamily="34" charset="-122"/>
              </a:rPr>
              <a:t> </a:t>
            </a:r>
            <a:endParaRPr lang="zh-CN" altLang="en-US" sz="1400" b="1" dirty="0">
              <a:solidFill>
                <a:srgbClr val="374154"/>
              </a:solidFill>
              <a:latin typeface="Gill Sans MT" panose="020B0502020104020203" pitchFamily="34" charset="0"/>
              <a:ea typeface="微软雅黑" panose="020B0503020204020204" pitchFamily="34" charset="-122"/>
            </a:endParaRPr>
          </a:p>
        </p:txBody>
      </p:sp>
      <p:grpSp>
        <p:nvGrpSpPr>
          <p:cNvPr id="12" name="组合 11"/>
          <p:cNvGrpSpPr/>
          <p:nvPr userDrawn="1"/>
        </p:nvGrpSpPr>
        <p:grpSpPr>
          <a:xfrm>
            <a:off x="12590924" y="3356218"/>
            <a:ext cx="1214711" cy="3499198"/>
            <a:chOff x="12438524" y="3358802"/>
            <a:chExt cx="1214711" cy="3499198"/>
          </a:xfrm>
        </p:grpSpPr>
        <p:sp>
          <p:nvSpPr>
            <p:cNvPr id="13" name="矩形 12"/>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14" name="Group 18"/>
            <p:cNvGrpSpPr/>
            <p:nvPr/>
          </p:nvGrpSpPr>
          <p:grpSpPr bwMode="auto">
            <a:xfrm>
              <a:off x="12552504" y="3727418"/>
              <a:ext cx="986752" cy="182532"/>
              <a:chOff x="5893" y="2387"/>
              <a:chExt cx="466" cy="115"/>
            </a:xfrm>
          </p:grpSpPr>
          <p:sp>
            <p:nvSpPr>
              <p:cNvPr id="75"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6"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7"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8"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5" name="Group 23"/>
            <p:cNvGrpSpPr/>
            <p:nvPr/>
          </p:nvGrpSpPr>
          <p:grpSpPr bwMode="auto">
            <a:xfrm>
              <a:off x="12552504" y="3943282"/>
              <a:ext cx="986752" cy="182532"/>
              <a:chOff x="5893" y="2523"/>
              <a:chExt cx="466" cy="115"/>
            </a:xfrm>
          </p:grpSpPr>
          <p:sp>
            <p:nvSpPr>
              <p:cNvPr id="71"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2"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3"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4"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 name="Group 28"/>
            <p:cNvGrpSpPr/>
            <p:nvPr/>
          </p:nvGrpSpPr>
          <p:grpSpPr bwMode="auto">
            <a:xfrm>
              <a:off x="12552504" y="4159146"/>
              <a:ext cx="986752" cy="182532"/>
              <a:chOff x="5893" y="2659"/>
              <a:chExt cx="466" cy="115"/>
            </a:xfrm>
          </p:grpSpPr>
          <p:sp>
            <p:nvSpPr>
              <p:cNvPr id="67"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8"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9"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0"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7" name="Group 33"/>
            <p:cNvGrpSpPr/>
            <p:nvPr/>
          </p:nvGrpSpPr>
          <p:grpSpPr bwMode="auto">
            <a:xfrm>
              <a:off x="12552504" y="3511551"/>
              <a:ext cx="986752" cy="188882"/>
              <a:chOff x="5893" y="2251"/>
              <a:chExt cx="466" cy="119"/>
            </a:xfrm>
          </p:grpSpPr>
          <p:sp>
            <p:nvSpPr>
              <p:cNvPr id="63"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4"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5"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6"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8" name="Group 38"/>
            <p:cNvGrpSpPr/>
            <p:nvPr/>
          </p:nvGrpSpPr>
          <p:grpSpPr bwMode="auto">
            <a:xfrm>
              <a:off x="12552504" y="4519449"/>
              <a:ext cx="986752" cy="182532"/>
              <a:chOff x="5893" y="2886"/>
              <a:chExt cx="466" cy="115"/>
            </a:xfrm>
          </p:grpSpPr>
          <p:sp>
            <p:nvSpPr>
              <p:cNvPr id="59"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0"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1"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2"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9" name="Group 43"/>
            <p:cNvGrpSpPr/>
            <p:nvPr/>
          </p:nvGrpSpPr>
          <p:grpSpPr bwMode="auto">
            <a:xfrm>
              <a:off x="12552504" y="4735313"/>
              <a:ext cx="986752" cy="182532"/>
              <a:chOff x="5893" y="3022"/>
              <a:chExt cx="466" cy="115"/>
            </a:xfrm>
          </p:grpSpPr>
          <p:sp>
            <p:nvSpPr>
              <p:cNvPr id="55"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6"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7"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8"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0" name="Group 48"/>
            <p:cNvGrpSpPr/>
            <p:nvPr/>
          </p:nvGrpSpPr>
          <p:grpSpPr bwMode="auto">
            <a:xfrm>
              <a:off x="12552504" y="4951179"/>
              <a:ext cx="986752" cy="182532"/>
              <a:chOff x="5893" y="3158"/>
              <a:chExt cx="466" cy="115"/>
            </a:xfrm>
          </p:grpSpPr>
          <p:sp>
            <p:nvSpPr>
              <p:cNvPr id="51"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2"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3"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4"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1" name="Group 53"/>
            <p:cNvGrpSpPr/>
            <p:nvPr/>
          </p:nvGrpSpPr>
          <p:grpSpPr bwMode="auto">
            <a:xfrm>
              <a:off x="12552504" y="5311482"/>
              <a:ext cx="986752" cy="182532"/>
              <a:chOff x="5893" y="3385"/>
              <a:chExt cx="466" cy="115"/>
            </a:xfrm>
          </p:grpSpPr>
          <p:sp>
            <p:nvSpPr>
              <p:cNvPr id="47"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8"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9"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0"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2" name="Group 58"/>
            <p:cNvGrpSpPr/>
            <p:nvPr/>
          </p:nvGrpSpPr>
          <p:grpSpPr bwMode="auto">
            <a:xfrm>
              <a:off x="12552504" y="5527346"/>
              <a:ext cx="986752" cy="182532"/>
              <a:chOff x="5893" y="3521"/>
              <a:chExt cx="466" cy="115"/>
            </a:xfrm>
          </p:grpSpPr>
          <p:sp>
            <p:nvSpPr>
              <p:cNvPr id="43"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4"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5"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6"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3" name="Group 63"/>
            <p:cNvGrpSpPr/>
            <p:nvPr/>
          </p:nvGrpSpPr>
          <p:grpSpPr bwMode="auto">
            <a:xfrm>
              <a:off x="12552504" y="5743210"/>
              <a:ext cx="986752" cy="182532"/>
              <a:chOff x="5893" y="3657"/>
              <a:chExt cx="466" cy="115"/>
            </a:xfrm>
          </p:grpSpPr>
          <p:sp>
            <p:nvSpPr>
              <p:cNvPr id="39"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0"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1"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2"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4" name="Group 68"/>
            <p:cNvGrpSpPr/>
            <p:nvPr/>
          </p:nvGrpSpPr>
          <p:grpSpPr bwMode="auto">
            <a:xfrm>
              <a:off x="12552504" y="6103513"/>
              <a:ext cx="986752" cy="182532"/>
              <a:chOff x="5893" y="3884"/>
              <a:chExt cx="466" cy="115"/>
            </a:xfrm>
          </p:grpSpPr>
          <p:sp>
            <p:nvSpPr>
              <p:cNvPr id="35"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6"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7"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8"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5" name="Group 73"/>
            <p:cNvGrpSpPr/>
            <p:nvPr/>
          </p:nvGrpSpPr>
          <p:grpSpPr bwMode="auto">
            <a:xfrm>
              <a:off x="12552504" y="6328901"/>
              <a:ext cx="986752" cy="182532"/>
              <a:chOff x="5893" y="4026"/>
              <a:chExt cx="466" cy="115"/>
            </a:xfrm>
          </p:grpSpPr>
          <p:sp>
            <p:nvSpPr>
              <p:cNvPr id="31"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2"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3"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4"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6" name="Group 78"/>
            <p:cNvGrpSpPr/>
            <p:nvPr/>
          </p:nvGrpSpPr>
          <p:grpSpPr bwMode="auto">
            <a:xfrm>
              <a:off x="12552504" y="6552703"/>
              <a:ext cx="986752" cy="182532"/>
              <a:chOff x="5893" y="4167"/>
              <a:chExt cx="466" cy="115"/>
            </a:xfrm>
          </p:grpSpPr>
          <p:sp>
            <p:nvSpPr>
              <p:cNvPr id="27"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8"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9"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0"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sp>
        <p:nvSpPr>
          <p:cNvPr id="79" name="Rectangle 83"/>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panose="020B0604020202020204" pitchFamily="34" charset="0"/>
              <a:buNone/>
            </a:pPr>
            <a:r>
              <a:rPr lang="zh-CN" altLang="en-US" sz="1335" dirty="0">
                <a:solidFill>
                  <a:srgbClr val="374154"/>
                </a:solidFill>
                <a:latin typeface="微软雅黑" panose="020B0503020204020204" pitchFamily="34" charset="-122"/>
                <a:ea typeface="微软雅黑" panose="020B0503020204020204" pitchFamily="34" charset="-122"/>
              </a:rPr>
              <a:t>配色参考方案：</a:t>
            </a:r>
            <a:endParaRPr lang="zh-CN" altLang="en-US" sz="1335" dirty="0">
              <a:solidFill>
                <a:srgbClr val="374154"/>
              </a:solidFill>
              <a:latin typeface="微软雅黑" panose="020B0503020204020204" pitchFamily="34" charset="-122"/>
              <a:ea typeface="微软雅黑" panose="020B0503020204020204" pitchFamily="34" charset="-122"/>
            </a:endParaRPr>
          </a:p>
          <a:p>
            <a:pPr eaLnBrk="0" hangingPunct="0">
              <a:lnSpc>
                <a:spcPct val="120000"/>
              </a:lnSpc>
              <a:spcBef>
                <a:spcPct val="20000"/>
              </a:spcBef>
              <a:buFont typeface="Arial" panose="020B0604020202020204" pitchFamily="34" charset="0"/>
              <a:buNone/>
            </a:pPr>
            <a:r>
              <a:rPr lang="zh-CN" altLang="en-US" sz="1335" dirty="0">
                <a:solidFill>
                  <a:srgbClr val="374154"/>
                </a:solidFill>
                <a:latin typeface="微软雅黑" panose="020B0503020204020204" pitchFamily="34" charset="-122"/>
                <a:ea typeface="微软雅黑" panose="020B0503020204020204" pitchFamily="34" charset="-122"/>
              </a:rPr>
              <a:t>建议同一页面内不超过四种颜色，以下是</a:t>
            </a:r>
            <a:r>
              <a:rPr lang="en-US" altLang="zh-CN" sz="1335" dirty="0">
                <a:solidFill>
                  <a:srgbClr val="374154"/>
                </a:solidFill>
                <a:latin typeface="微软雅黑" panose="020B0503020204020204" pitchFamily="34" charset="-122"/>
                <a:ea typeface="微软雅黑" panose="020B0503020204020204" pitchFamily="34" charset="-122"/>
              </a:rPr>
              <a:t>13</a:t>
            </a:r>
            <a:r>
              <a:rPr lang="zh-CN" altLang="en-US" sz="1335" dirty="0">
                <a:solidFill>
                  <a:srgbClr val="374154"/>
                </a:solidFill>
                <a:latin typeface="微软雅黑" panose="020B0503020204020204" pitchFamily="34" charset="-122"/>
                <a:ea typeface="微软雅黑" panose="020B0503020204020204" pitchFamily="34" charset="-122"/>
              </a:rPr>
              <a:t>组配色方案，同一页面内只选择一组使用。（仅供参考）</a:t>
            </a:r>
            <a:endParaRPr lang="zh-CN" altLang="en-US" sz="1335" dirty="0">
              <a:solidFill>
                <a:srgbClr val="374154"/>
              </a:solidFill>
              <a:latin typeface="微软雅黑" panose="020B0503020204020204" pitchFamily="34" charset="-122"/>
              <a:ea typeface="微软雅黑" panose="020B0503020204020204" pitchFamily="34" charset="-122"/>
            </a:endParaRPr>
          </a:p>
        </p:txBody>
      </p:sp>
      <p:sp>
        <p:nvSpPr>
          <p:cNvPr id="80" name="Rectangle 84"/>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panose="05000000000000000000" pitchFamily="2" charset="2"/>
              <a:buNone/>
            </a:pPr>
            <a:r>
              <a:rPr lang="zh-CN" altLang="en-US" sz="1335" dirty="0">
                <a:solidFill>
                  <a:srgbClr val="374154"/>
                </a:solidFill>
                <a:latin typeface="微软雅黑" panose="020B0503020204020204" pitchFamily="34" charset="-122"/>
                <a:ea typeface="微软雅黑" panose="020B0503020204020204" pitchFamily="34" charset="-122"/>
              </a:rPr>
              <a:t>客户或者合作伙伴的标志放在右上角</a:t>
            </a:r>
            <a:r>
              <a:rPr lang="en-US" altLang="zh-CN" sz="1335" dirty="0">
                <a:solidFill>
                  <a:srgbClr val="374154"/>
                </a:solidFill>
                <a:latin typeface="微软雅黑" panose="020B0503020204020204" pitchFamily="34" charset="-122"/>
                <a:ea typeface="微软雅黑" panose="020B0503020204020204" pitchFamily="34" charset="-122"/>
              </a:rPr>
              <a:t>.</a:t>
            </a:r>
            <a:endParaRPr lang="zh-CN" altLang="en-US" sz="1335" dirty="0">
              <a:solidFill>
                <a:srgbClr val="374154"/>
              </a:solidFill>
              <a:latin typeface="微软雅黑" panose="020B0503020204020204" pitchFamily="34" charset="-122"/>
              <a:ea typeface="微软雅黑" panose="020B0503020204020204" pitchFamily="34" charset="-122"/>
            </a:endParaRPr>
          </a:p>
        </p:txBody>
      </p:sp>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hf hdr="0" ftr="0" dt="0"/>
  <p:txStyles>
    <p:titleStyle>
      <a:lvl1pPr algn="l" defTabSz="914400" rtl="0" eaLnBrk="1" latinLnBrk="0" hangingPunct="1">
        <a:lnSpc>
          <a:spcPts val="3440"/>
        </a:lnSpc>
        <a:spcBef>
          <a:spcPct val="0"/>
        </a:spcBef>
        <a:buNone/>
        <a:defRPr sz="3200" kern="1200">
          <a:solidFill>
            <a:schemeClr val="tx1"/>
          </a:solidFill>
          <a:latin typeface="微软雅黑" panose="020B0503020204020204" pitchFamily="34" charset="-122"/>
          <a:ea typeface="微软雅黑" panose="020B0503020204020204" pitchFamily="34" charset="-122"/>
          <a:cs typeface="+mj-cs"/>
        </a:defRPr>
      </a:lvl1pPr>
    </p:titleStyle>
    <p:bodyStyle>
      <a:lvl1pPr marL="0" indent="0" algn="l" defTabSz="914400" rtl="0" eaLnBrk="1" latinLnBrk="0" hangingPunct="1">
        <a:lnSpc>
          <a:spcPct val="100000"/>
        </a:lnSpc>
        <a:spcBef>
          <a:spcPts val="0"/>
        </a:spcBef>
        <a:buFontTx/>
        <a:buNone/>
        <a:defRPr sz="1000" kern="1200">
          <a:solidFill>
            <a:srgbClr val="1D1D1B"/>
          </a:solidFill>
          <a:latin typeface="Arial" panose="020B0604020202020204" pitchFamily="34" charset="0"/>
          <a:ea typeface="微软雅黑" panose="020B0503020204020204" pitchFamily="34" charset="-122"/>
          <a:cs typeface="Arial" panose="020B0604020202020204" pitchFamily="34" charset="0"/>
        </a:defRPr>
      </a:lvl1pPr>
      <a:lvl2pPr marL="4572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1" name="Rectangle 15"/>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英文标题</a:t>
            </a:r>
            <a:r>
              <a:rPr lang="en-US" altLang="zh-CN" sz="1400" dirty="0">
                <a:solidFill>
                  <a:srgbClr val="374154"/>
                </a:solidFill>
                <a:latin typeface="Gill Sans MT" panose="020B0502020104020203" pitchFamily="34" charset="0"/>
                <a:ea typeface="微软雅黑" panose="020B0503020204020204" pitchFamily="34" charset="-122"/>
              </a:rPr>
              <a:t>:32-35pt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 R153 G0 B0</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内部使用字体 </a:t>
            </a:r>
            <a:r>
              <a:rPr lang="en-US" altLang="zh-CN" sz="1400" dirty="0">
                <a:solidFill>
                  <a:srgbClr val="374154"/>
                </a:solidFill>
                <a:latin typeface="Gill Sans MT" panose="020B0502020104020203" pitchFamily="34" charset="0"/>
                <a:ea typeface="微软雅黑" panose="020B0503020204020204" pitchFamily="34" charset="-122"/>
              </a:rPr>
              <a: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en-US" altLang="zh-CN" sz="1400" dirty="0" err="1">
                <a:solidFill>
                  <a:srgbClr val="374154"/>
                </a:solidFill>
                <a:latin typeface="Gill Sans MT" panose="020B0502020104020203" pitchFamily="34" charset="0"/>
                <a:ea typeface="微软雅黑" panose="020B0503020204020204" pitchFamily="34" charset="-122"/>
              </a:rPr>
              <a:t>FrutigerNext</a:t>
            </a:r>
            <a:r>
              <a:rPr lang="en-US" altLang="zh-CN" sz="1400" dirty="0">
                <a:solidFill>
                  <a:srgbClr val="374154"/>
                </a:solidFill>
                <a:latin typeface="Gill Sans MT" panose="020B0502020104020203" pitchFamily="34" charset="0"/>
                <a:ea typeface="微软雅黑" panose="020B0503020204020204" pitchFamily="34" charset="-122"/>
              </a:rPr>
              <a:t> LT Medium</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外部使用字体 </a:t>
            </a:r>
            <a:r>
              <a:rPr lang="en-US" altLang="zh-CN" sz="1400" dirty="0">
                <a:solidFill>
                  <a:srgbClr val="374154"/>
                </a:solidFill>
                <a:latin typeface="Gill Sans MT" panose="020B0502020104020203" pitchFamily="34" charset="0"/>
                <a:ea typeface="微软雅黑" panose="020B0503020204020204" pitchFamily="34" charset="-122"/>
              </a:rPr>
              <a:t>: Arial</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75000"/>
              </a:lnSpc>
              <a:spcBef>
                <a:spcPct val="20000"/>
              </a:spcBef>
              <a:buFont typeface="Arial" panose="020B0604020202020204" pitchFamily="34" charset="0"/>
              <a:buNone/>
            </a:pP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中文标题</a:t>
            </a:r>
            <a:r>
              <a:rPr lang="en-US" altLang="zh-CN" sz="1400" dirty="0">
                <a:solidFill>
                  <a:srgbClr val="374154"/>
                </a:solidFill>
                <a:latin typeface="Gill Sans MT" panose="020B0502020104020203" pitchFamily="34" charset="0"/>
                <a:ea typeface="微软雅黑" panose="020B0503020204020204" pitchFamily="34" charset="-122"/>
              </a:rPr>
              <a:t>:30-32pt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 R153 G0 B0</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字体</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黑体</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英文正文</a:t>
            </a:r>
            <a:r>
              <a:rPr lang="en-US" altLang="zh-CN" sz="1400" dirty="0">
                <a:solidFill>
                  <a:srgbClr val="374154"/>
                </a:solidFill>
                <a:latin typeface="Gill Sans MT" panose="020B0502020104020203" pitchFamily="34" charset="0"/>
                <a:ea typeface="微软雅黑" panose="020B0503020204020204" pitchFamily="34" charset="-122"/>
              </a:rPr>
              <a:t>:20-22pt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子目录 </a:t>
            </a:r>
            <a:r>
              <a:rPr lang="en-US" altLang="zh-CN" sz="1400" dirty="0">
                <a:solidFill>
                  <a:srgbClr val="374154"/>
                </a:solidFill>
                <a:latin typeface="Gill Sans MT" panose="020B0502020104020203" pitchFamily="34" charset="0"/>
                <a:ea typeface="微软雅黑" panose="020B0503020204020204" pitchFamily="34" charset="-122"/>
              </a:rPr>
              <a:t>(2-5</a:t>
            </a:r>
            <a:r>
              <a:rPr lang="zh-CN" altLang="en-US" sz="1400" dirty="0">
                <a:solidFill>
                  <a:srgbClr val="374154"/>
                </a:solidFill>
                <a:latin typeface="Gill Sans MT" panose="020B0502020104020203" pitchFamily="34" charset="0"/>
                <a:ea typeface="微软雅黑" panose="020B0503020204020204" pitchFamily="34" charset="-122"/>
              </a:rPr>
              <a:t>级</a:t>
            </a:r>
            <a:r>
              <a:rPr lang="en-US" altLang="zh-CN" sz="1400" dirty="0">
                <a:solidFill>
                  <a:srgbClr val="374154"/>
                </a:solidFill>
                <a:latin typeface="Gill Sans MT" panose="020B0502020104020203" pitchFamily="34" charset="0"/>
                <a:ea typeface="微软雅黑" panose="020B0503020204020204" pitchFamily="34" charset="-122"/>
              </a:rPr>
              <a:t>) :18pt  </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黑色</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内部使用字体 </a:t>
            </a:r>
            <a:r>
              <a:rPr lang="en-US" altLang="zh-CN" sz="1400" dirty="0">
                <a:solidFill>
                  <a:srgbClr val="374154"/>
                </a:solidFill>
                <a:latin typeface="Gill Sans MT" panose="020B0502020104020203" pitchFamily="34" charset="0"/>
                <a:ea typeface="微软雅黑" panose="020B0503020204020204" pitchFamily="34" charset="-122"/>
              </a:rPr>
              <a: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en-US" altLang="zh-CN" sz="1400" dirty="0" err="1">
                <a:solidFill>
                  <a:srgbClr val="374154"/>
                </a:solidFill>
                <a:latin typeface="Gill Sans MT" panose="020B0502020104020203" pitchFamily="34" charset="0"/>
                <a:ea typeface="微软雅黑" panose="020B0503020204020204" pitchFamily="34" charset="-122"/>
              </a:rPr>
              <a:t>FrutigerNext</a:t>
            </a:r>
            <a:r>
              <a:rPr lang="en-US" altLang="zh-CN" sz="1400" dirty="0">
                <a:solidFill>
                  <a:srgbClr val="374154"/>
                </a:solidFill>
                <a:latin typeface="Gill Sans MT" panose="020B0502020104020203" pitchFamily="34" charset="0"/>
                <a:ea typeface="微软雅黑" panose="020B0503020204020204" pitchFamily="34" charset="-122"/>
              </a:rPr>
              <a:t> LT Regular</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外部使用字体 </a:t>
            </a:r>
            <a:r>
              <a:rPr lang="en-US" altLang="zh-CN" sz="1400" dirty="0">
                <a:solidFill>
                  <a:srgbClr val="374154"/>
                </a:solidFill>
                <a:latin typeface="Gill Sans MT" panose="020B0502020104020203" pitchFamily="34" charset="0"/>
                <a:ea typeface="微软雅黑" panose="020B0503020204020204" pitchFamily="34" charset="-122"/>
              </a:rPr>
              <a:t>: Arial</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75000"/>
              </a:lnSpc>
              <a:spcBef>
                <a:spcPct val="20000"/>
              </a:spcBef>
              <a:buFont typeface="Arial" panose="020B0604020202020204" pitchFamily="34" charset="0"/>
              <a:buNone/>
            </a:pP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中文正文</a:t>
            </a:r>
            <a:r>
              <a:rPr lang="en-US" altLang="zh-CN" sz="1400" dirty="0">
                <a:solidFill>
                  <a:srgbClr val="374154"/>
                </a:solidFill>
                <a:latin typeface="Gill Sans MT" panose="020B0502020104020203" pitchFamily="34" charset="0"/>
                <a:ea typeface="微软雅黑" panose="020B0503020204020204" pitchFamily="34" charset="-122"/>
              </a:rPr>
              <a:t>:18-20pt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子目录</a:t>
            </a:r>
            <a:r>
              <a:rPr lang="en-US" altLang="zh-CN" sz="1400" dirty="0">
                <a:solidFill>
                  <a:srgbClr val="374154"/>
                </a:solidFill>
                <a:latin typeface="Gill Sans MT" panose="020B0502020104020203" pitchFamily="34" charset="0"/>
                <a:ea typeface="微软雅黑" panose="020B0503020204020204" pitchFamily="34" charset="-122"/>
              </a:rPr>
              <a:t>(2-5</a:t>
            </a:r>
            <a:r>
              <a:rPr lang="zh-CN" altLang="en-US" sz="1400" dirty="0">
                <a:solidFill>
                  <a:srgbClr val="374154"/>
                </a:solidFill>
                <a:latin typeface="Gill Sans MT" panose="020B0502020104020203" pitchFamily="34" charset="0"/>
                <a:ea typeface="微软雅黑" panose="020B0503020204020204" pitchFamily="34" charset="-122"/>
              </a:rPr>
              <a:t>级</a:t>
            </a:r>
            <a:r>
              <a:rPr lang="en-US" altLang="zh-CN" sz="1400" dirty="0">
                <a:solidFill>
                  <a:srgbClr val="374154"/>
                </a:solidFill>
                <a:latin typeface="Gill Sans MT" panose="020B0502020104020203" pitchFamily="34" charset="0"/>
                <a:ea typeface="微软雅黑" panose="020B0503020204020204" pitchFamily="34" charset="-122"/>
              </a:rPr>
              <a:t>):18pt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黑色</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字体</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细黑体</a:t>
            </a:r>
            <a:r>
              <a:rPr lang="zh-CN" altLang="en-US" sz="1400" b="1" dirty="0">
                <a:solidFill>
                  <a:srgbClr val="374154"/>
                </a:solidFill>
                <a:latin typeface="Gill Sans MT" panose="020B0502020104020203" pitchFamily="34" charset="0"/>
                <a:ea typeface="微软雅黑" panose="020B0503020204020204" pitchFamily="34" charset="-122"/>
              </a:rPr>
              <a:t> </a:t>
            </a:r>
            <a:endParaRPr lang="zh-CN" altLang="en-US" sz="1400" b="1" dirty="0">
              <a:solidFill>
                <a:srgbClr val="374154"/>
              </a:solidFill>
              <a:latin typeface="Gill Sans MT" panose="020B0502020104020203" pitchFamily="34" charset="0"/>
              <a:ea typeface="微软雅黑" panose="020B0503020204020204" pitchFamily="34" charset="-122"/>
            </a:endParaRPr>
          </a:p>
        </p:txBody>
      </p:sp>
      <p:grpSp>
        <p:nvGrpSpPr>
          <p:cNvPr id="12" name="组合 11"/>
          <p:cNvGrpSpPr/>
          <p:nvPr userDrawn="1"/>
        </p:nvGrpSpPr>
        <p:grpSpPr>
          <a:xfrm>
            <a:off x="12590924" y="3356218"/>
            <a:ext cx="1214711" cy="3499198"/>
            <a:chOff x="12438524" y="3358802"/>
            <a:chExt cx="1214711" cy="3499198"/>
          </a:xfrm>
        </p:grpSpPr>
        <p:sp>
          <p:nvSpPr>
            <p:cNvPr id="13" name="矩形 12"/>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14" name="Group 18"/>
            <p:cNvGrpSpPr/>
            <p:nvPr/>
          </p:nvGrpSpPr>
          <p:grpSpPr bwMode="auto">
            <a:xfrm>
              <a:off x="12552504" y="3727418"/>
              <a:ext cx="986752" cy="182532"/>
              <a:chOff x="5893" y="2387"/>
              <a:chExt cx="466" cy="115"/>
            </a:xfrm>
          </p:grpSpPr>
          <p:sp>
            <p:nvSpPr>
              <p:cNvPr id="75"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6"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7"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8"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5" name="Group 23"/>
            <p:cNvGrpSpPr/>
            <p:nvPr/>
          </p:nvGrpSpPr>
          <p:grpSpPr bwMode="auto">
            <a:xfrm>
              <a:off x="12552504" y="3943282"/>
              <a:ext cx="986752" cy="182532"/>
              <a:chOff x="5893" y="2523"/>
              <a:chExt cx="466" cy="115"/>
            </a:xfrm>
          </p:grpSpPr>
          <p:sp>
            <p:nvSpPr>
              <p:cNvPr id="71"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2"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3"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4"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 name="Group 28"/>
            <p:cNvGrpSpPr/>
            <p:nvPr/>
          </p:nvGrpSpPr>
          <p:grpSpPr bwMode="auto">
            <a:xfrm>
              <a:off x="12552504" y="4159146"/>
              <a:ext cx="986752" cy="182532"/>
              <a:chOff x="5893" y="2659"/>
              <a:chExt cx="466" cy="115"/>
            </a:xfrm>
          </p:grpSpPr>
          <p:sp>
            <p:nvSpPr>
              <p:cNvPr id="67"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8"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9"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0"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7" name="Group 33"/>
            <p:cNvGrpSpPr/>
            <p:nvPr/>
          </p:nvGrpSpPr>
          <p:grpSpPr bwMode="auto">
            <a:xfrm>
              <a:off x="12552504" y="3511551"/>
              <a:ext cx="986752" cy="188882"/>
              <a:chOff x="5893" y="2251"/>
              <a:chExt cx="466" cy="119"/>
            </a:xfrm>
          </p:grpSpPr>
          <p:sp>
            <p:nvSpPr>
              <p:cNvPr id="63"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4"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5"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6"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8" name="Group 38"/>
            <p:cNvGrpSpPr/>
            <p:nvPr/>
          </p:nvGrpSpPr>
          <p:grpSpPr bwMode="auto">
            <a:xfrm>
              <a:off x="12552504" y="4519449"/>
              <a:ext cx="986752" cy="182532"/>
              <a:chOff x="5893" y="2886"/>
              <a:chExt cx="466" cy="115"/>
            </a:xfrm>
          </p:grpSpPr>
          <p:sp>
            <p:nvSpPr>
              <p:cNvPr id="59"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0"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1"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2"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9" name="Group 43"/>
            <p:cNvGrpSpPr/>
            <p:nvPr/>
          </p:nvGrpSpPr>
          <p:grpSpPr bwMode="auto">
            <a:xfrm>
              <a:off x="12552504" y="4735313"/>
              <a:ext cx="986752" cy="182532"/>
              <a:chOff x="5893" y="3022"/>
              <a:chExt cx="466" cy="115"/>
            </a:xfrm>
          </p:grpSpPr>
          <p:sp>
            <p:nvSpPr>
              <p:cNvPr id="55"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6"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7"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8"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0" name="Group 48"/>
            <p:cNvGrpSpPr/>
            <p:nvPr/>
          </p:nvGrpSpPr>
          <p:grpSpPr bwMode="auto">
            <a:xfrm>
              <a:off x="12552504" y="4951179"/>
              <a:ext cx="986752" cy="182532"/>
              <a:chOff x="5893" y="3158"/>
              <a:chExt cx="466" cy="115"/>
            </a:xfrm>
          </p:grpSpPr>
          <p:sp>
            <p:nvSpPr>
              <p:cNvPr id="51"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2"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3"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4"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1" name="Group 53"/>
            <p:cNvGrpSpPr/>
            <p:nvPr/>
          </p:nvGrpSpPr>
          <p:grpSpPr bwMode="auto">
            <a:xfrm>
              <a:off x="12552504" y="5311482"/>
              <a:ext cx="986752" cy="182532"/>
              <a:chOff x="5893" y="3385"/>
              <a:chExt cx="466" cy="115"/>
            </a:xfrm>
          </p:grpSpPr>
          <p:sp>
            <p:nvSpPr>
              <p:cNvPr id="47"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8"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9"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0"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2" name="Group 58"/>
            <p:cNvGrpSpPr/>
            <p:nvPr/>
          </p:nvGrpSpPr>
          <p:grpSpPr bwMode="auto">
            <a:xfrm>
              <a:off x="12552504" y="5527346"/>
              <a:ext cx="986752" cy="182532"/>
              <a:chOff x="5893" y="3521"/>
              <a:chExt cx="466" cy="115"/>
            </a:xfrm>
          </p:grpSpPr>
          <p:sp>
            <p:nvSpPr>
              <p:cNvPr id="43"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4"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5"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6"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3" name="Group 63"/>
            <p:cNvGrpSpPr/>
            <p:nvPr/>
          </p:nvGrpSpPr>
          <p:grpSpPr bwMode="auto">
            <a:xfrm>
              <a:off x="12552504" y="5743210"/>
              <a:ext cx="986752" cy="182532"/>
              <a:chOff x="5893" y="3657"/>
              <a:chExt cx="466" cy="115"/>
            </a:xfrm>
          </p:grpSpPr>
          <p:sp>
            <p:nvSpPr>
              <p:cNvPr id="39"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0"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1"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2"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4" name="Group 68"/>
            <p:cNvGrpSpPr/>
            <p:nvPr/>
          </p:nvGrpSpPr>
          <p:grpSpPr bwMode="auto">
            <a:xfrm>
              <a:off x="12552504" y="6103513"/>
              <a:ext cx="986752" cy="182532"/>
              <a:chOff x="5893" y="3884"/>
              <a:chExt cx="466" cy="115"/>
            </a:xfrm>
          </p:grpSpPr>
          <p:sp>
            <p:nvSpPr>
              <p:cNvPr id="35"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6"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7"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8"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5" name="Group 73"/>
            <p:cNvGrpSpPr/>
            <p:nvPr/>
          </p:nvGrpSpPr>
          <p:grpSpPr bwMode="auto">
            <a:xfrm>
              <a:off x="12552504" y="6328901"/>
              <a:ext cx="986752" cy="182532"/>
              <a:chOff x="5893" y="4026"/>
              <a:chExt cx="466" cy="115"/>
            </a:xfrm>
          </p:grpSpPr>
          <p:sp>
            <p:nvSpPr>
              <p:cNvPr id="31"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2"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3"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4"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6" name="Group 78"/>
            <p:cNvGrpSpPr/>
            <p:nvPr/>
          </p:nvGrpSpPr>
          <p:grpSpPr bwMode="auto">
            <a:xfrm>
              <a:off x="12552504" y="6552703"/>
              <a:ext cx="986752" cy="182532"/>
              <a:chOff x="5893" y="4167"/>
              <a:chExt cx="466" cy="115"/>
            </a:xfrm>
          </p:grpSpPr>
          <p:sp>
            <p:nvSpPr>
              <p:cNvPr id="27"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8"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9"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0"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sp>
        <p:nvSpPr>
          <p:cNvPr id="79" name="Rectangle 83"/>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panose="020B0604020202020204" pitchFamily="34" charset="0"/>
              <a:buNone/>
            </a:pPr>
            <a:r>
              <a:rPr lang="zh-CN" altLang="en-US" sz="1335" dirty="0">
                <a:solidFill>
                  <a:srgbClr val="374154"/>
                </a:solidFill>
                <a:latin typeface="微软雅黑" panose="020B0503020204020204" pitchFamily="34" charset="-122"/>
                <a:ea typeface="微软雅黑" panose="020B0503020204020204" pitchFamily="34" charset="-122"/>
              </a:rPr>
              <a:t>配色参考方案：</a:t>
            </a:r>
            <a:endParaRPr lang="zh-CN" altLang="en-US" sz="1335" dirty="0">
              <a:solidFill>
                <a:srgbClr val="374154"/>
              </a:solidFill>
              <a:latin typeface="微软雅黑" panose="020B0503020204020204" pitchFamily="34" charset="-122"/>
              <a:ea typeface="微软雅黑" panose="020B0503020204020204" pitchFamily="34" charset="-122"/>
            </a:endParaRPr>
          </a:p>
          <a:p>
            <a:pPr eaLnBrk="0" hangingPunct="0">
              <a:lnSpc>
                <a:spcPct val="120000"/>
              </a:lnSpc>
              <a:spcBef>
                <a:spcPct val="20000"/>
              </a:spcBef>
              <a:buFont typeface="Arial" panose="020B0604020202020204" pitchFamily="34" charset="0"/>
              <a:buNone/>
            </a:pPr>
            <a:r>
              <a:rPr lang="zh-CN" altLang="en-US" sz="1335" dirty="0">
                <a:solidFill>
                  <a:srgbClr val="374154"/>
                </a:solidFill>
                <a:latin typeface="微软雅黑" panose="020B0503020204020204" pitchFamily="34" charset="-122"/>
                <a:ea typeface="微软雅黑" panose="020B0503020204020204" pitchFamily="34" charset="-122"/>
              </a:rPr>
              <a:t>建议同一页面内不超过四种颜色，以下是</a:t>
            </a:r>
            <a:r>
              <a:rPr lang="en-US" altLang="zh-CN" sz="1335" dirty="0">
                <a:solidFill>
                  <a:srgbClr val="374154"/>
                </a:solidFill>
                <a:latin typeface="微软雅黑" panose="020B0503020204020204" pitchFamily="34" charset="-122"/>
                <a:ea typeface="微软雅黑" panose="020B0503020204020204" pitchFamily="34" charset="-122"/>
              </a:rPr>
              <a:t>13</a:t>
            </a:r>
            <a:r>
              <a:rPr lang="zh-CN" altLang="en-US" sz="1335" dirty="0">
                <a:solidFill>
                  <a:srgbClr val="374154"/>
                </a:solidFill>
                <a:latin typeface="微软雅黑" panose="020B0503020204020204" pitchFamily="34" charset="-122"/>
                <a:ea typeface="微软雅黑" panose="020B0503020204020204" pitchFamily="34" charset="-122"/>
              </a:rPr>
              <a:t>组配色方案，同一页面内只选择一组使用。（仅供参考）</a:t>
            </a:r>
            <a:endParaRPr lang="zh-CN" altLang="en-US" sz="1335" dirty="0">
              <a:solidFill>
                <a:srgbClr val="374154"/>
              </a:solidFill>
              <a:latin typeface="微软雅黑" panose="020B0503020204020204" pitchFamily="34" charset="-122"/>
              <a:ea typeface="微软雅黑" panose="020B0503020204020204" pitchFamily="34" charset="-122"/>
            </a:endParaRPr>
          </a:p>
        </p:txBody>
      </p:sp>
      <p:sp>
        <p:nvSpPr>
          <p:cNvPr id="80" name="Rectangle 84"/>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panose="05000000000000000000" pitchFamily="2" charset="2"/>
              <a:buNone/>
            </a:pPr>
            <a:r>
              <a:rPr lang="zh-CN" altLang="en-US" sz="1335" dirty="0">
                <a:solidFill>
                  <a:srgbClr val="374154"/>
                </a:solidFill>
                <a:latin typeface="微软雅黑" panose="020B0503020204020204" pitchFamily="34" charset="-122"/>
                <a:ea typeface="微软雅黑" panose="020B0503020204020204" pitchFamily="34" charset="-122"/>
              </a:rPr>
              <a:t>客户或者合作伙伴的标志放在右上角</a:t>
            </a:r>
            <a:r>
              <a:rPr lang="en-US" altLang="zh-CN" sz="1335" dirty="0">
                <a:solidFill>
                  <a:srgbClr val="374154"/>
                </a:solidFill>
                <a:latin typeface="微软雅黑" panose="020B0503020204020204" pitchFamily="34" charset="-122"/>
                <a:ea typeface="微软雅黑" panose="020B0503020204020204" pitchFamily="34" charset="-122"/>
              </a:rPr>
              <a:t>.</a:t>
            </a:r>
            <a:endParaRPr lang="zh-CN" altLang="en-US" sz="1335" dirty="0">
              <a:solidFill>
                <a:srgbClr val="374154"/>
              </a:solidFill>
              <a:latin typeface="微软雅黑" panose="020B0503020204020204" pitchFamily="34" charset="-122"/>
              <a:ea typeface="微软雅黑" panose="020B0503020204020204" pitchFamily="34" charset="-122"/>
            </a:endParaRPr>
          </a:p>
        </p:txBody>
      </p:sp>
      <p:sp>
        <p:nvSpPr>
          <p:cNvPr id="81" name="TextBox 2"/>
          <p:cNvSpPr txBox="1"/>
          <p:nvPr userDrawn="1"/>
        </p:nvSpPr>
        <p:spPr>
          <a:xfrm>
            <a:off x="543605" y="6449875"/>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anose="05000000000000000000" pitchFamily="2" charset="2"/>
              <a:buNone/>
            </a:pPr>
            <a:r>
              <a:rPr lang="en-US" altLang="zh-CN" sz="1200" dirty="0">
                <a:solidFill>
                  <a:schemeClr val="tx1"/>
                </a:solidFill>
                <a:latin typeface="Futura-Medium" panose="020B0602020204020303" pitchFamily="34" charset="-79"/>
                <a:ea typeface="微软雅黑" panose="020B0503020204020204" pitchFamily="34" charset="-122"/>
                <a:cs typeface="Futura-Medium" panose="020B0602020204020303" pitchFamily="34" charset="-79"/>
              </a:rPr>
              <a:t>ZOMI</a:t>
            </a:r>
            <a:endParaRPr lang="en-US" sz="1200" dirty="0">
              <a:solidFill>
                <a:schemeClr val="tx1"/>
              </a:solidFill>
              <a:latin typeface="Futura-Medium" panose="020B0602020204020303" pitchFamily="34" charset="-79"/>
              <a:ea typeface="微软雅黑" panose="020B0503020204020204" pitchFamily="34" charset="-122"/>
              <a:cs typeface="Futura-Medium" panose="020B0602020204020303" pitchFamily="34" charset="-79"/>
            </a:endParaRPr>
          </a:p>
        </p:txBody>
      </p:sp>
      <p:sp>
        <p:nvSpPr>
          <p:cNvPr id="82" name="TextBox 3"/>
          <p:cNvSpPr txBox="1"/>
          <p:nvPr userDrawn="1"/>
        </p:nvSpPr>
        <p:spPr>
          <a:xfrm>
            <a:off x="8358978" y="6505275"/>
            <a:ext cx="499730" cy="184666"/>
          </a:xfrm>
          <a:prstGeom prst="rect">
            <a:avLst/>
          </a:prstGeom>
          <a:noFill/>
        </p:spPr>
        <p:txBody>
          <a:bodyPr wrap="square" lIns="0" tIns="0" rIns="0" bIns="0" rtlCol="0">
            <a:spAutoFit/>
          </a:bodyPr>
          <a:lstStyle/>
          <a:p>
            <a:pPr algn="ctr" defTabSz="890270" fontAlgn="auto">
              <a:spcBef>
                <a:spcPts val="0"/>
              </a:spcBef>
              <a:spcAft>
                <a:spcPts val="0"/>
              </a:spcAft>
              <a:defRPr/>
            </a:pPr>
            <a:fld id="{C3837181-38C6-AD4F-B8BA-B444770388BB}" type="slidenum">
              <a:rPr lang="en-US" sz="1200" smtClean="0">
                <a:solidFill>
                  <a:srgbClr val="1D1D1B"/>
                </a:solidFill>
                <a:latin typeface="Arial" panose="020B0604020202020204" pitchFamily="34" charset="0"/>
                <a:ea typeface="华文细黑" pitchFamily="2" charset="-122"/>
                <a:cs typeface="Arial" panose="020B0604020202020204" pitchFamily="34" charset="0"/>
              </a:rPr>
            </a:fld>
            <a:endParaRPr lang="en-US" sz="1200" dirty="0">
              <a:solidFill>
                <a:srgbClr val="1D1D1B"/>
              </a:solidFill>
              <a:latin typeface="Arial" panose="020B0604020202020204" pitchFamily="34" charset="0"/>
              <a:ea typeface="华文细黑" pitchFamily="2" charset="-122"/>
              <a:cs typeface="Arial" panose="020B0604020202020204" pitchFamily="34" charset="0"/>
            </a:endParaRPr>
          </a:p>
        </p:txBody>
      </p:sp>
      <p:pic>
        <p:nvPicPr>
          <p:cNvPr id="83" name="图片 82"/>
          <p:cNvPicPr>
            <a:picLocks noChangeAspect="1"/>
          </p:cNvPicPr>
          <p:nvPr userDrawn="1"/>
        </p:nvPicPr>
        <p:blipFill>
          <a:blip r:embed="rId5" cstate="print">
            <a:alphaModFix amt="70000"/>
          </a:blip>
          <a:stretch>
            <a:fillRect/>
          </a:stretch>
        </p:blipFill>
        <p:spPr>
          <a:xfrm>
            <a:off x="266621" y="6471608"/>
            <a:ext cx="252000" cy="252000"/>
          </a:xfrm>
          <a:prstGeom prst="ellipse">
            <a:avLst/>
          </a:prstGeom>
          <a:ln w="28575" cap="rnd">
            <a:solidFill>
              <a:schemeClr val="bg1"/>
            </a:solidFill>
            <a:prstDash val="solid"/>
          </a:ln>
          <a:effectLst/>
        </p:spPr>
      </p:pic>
      <p:sp>
        <p:nvSpPr>
          <p:cNvPr id="84" name="TextBox 2"/>
          <p:cNvSpPr txBox="1"/>
          <p:nvPr userDrawn="1"/>
        </p:nvSpPr>
        <p:spPr>
          <a:xfrm>
            <a:off x="8830447" y="6458435"/>
            <a:ext cx="3237243" cy="278346"/>
          </a:xfrm>
          <a:prstGeom prst="rect">
            <a:avLst/>
          </a:prstGeom>
          <a:noFill/>
        </p:spPr>
        <p:txBody>
          <a:bodyPr wrap="square" rtlCol="0">
            <a:spAutoFit/>
          </a:bodyPr>
          <a:lstStyle/>
          <a:p>
            <a:pPr algn="r">
              <a:lnSpc>
                <a:spcPct val="120000"/>
              </a:lnSpc>
              <a:spcBef>
                <a:spcPct val="20000"/>
              </a:spcBef>
              <a:buClr>
                <a:srgbClr val="1D1D1A"/>
              </a:buClr>
              <a:buSzPct val="50000"/>
              <a:buFont typeface="Wingdings" panose="05000000000000000000" pitchFamily="2" charset="2"/>
              <a:buNone/>
            </a:pPr>
            <a:r>
              <a:rPr lang="en-US" altLang="zh-CN" sz="1100" dirty="0">
                <a:solidFill>
                  <a:srgbClr val="374154"/>
                </a:solidFill>
                <a:latin typeface="Gill Sans MT" panose="020B0502020104020203" pitchFamily="34" charset="0"/>
                <a:ea typeface="+mj-ea"/>
                <a:cs typeface="Futura-Medium" panose="020B0602020204020303" pitchFamily="34" charset="-79"/>
              </a:rPr>
              <a:t>GitHub</a:t>
            </a:r>
            <a:r>
              <a:rPr lang="zh-CN" altLang="en-US" sz="1100" dirty="0">
                <a:solidFill>
                  <a:srgbClr val="374154"/>
                </a:solidFill>
                <a:latin typeface="Gill Sans MT" panose="020B0502020104020203" pitchFamily="34" charset="0"/>
                <a:ea typeface="+mj-ea"/>
                <a:cs typeface="Futura-Medium" panose="020B0602020204020303" pitchFamily="34" charset="-79"/>
              </a:rPr>
              <a:t> </a:t>
            </a:r>
            <a:r>
              <a:rPr lang="en-US" altLang="zh-CN" sz="1100" dirty="0">
                <a:solidFill>
                  <a:srgbClr val="C7000B"/>
                </a:solidFill>
                <a:latin typeface="Gill Sans MT" panose="020B0502020104020203" pitchFamily="34" charset="0"/>
                <a:ea typeface="+mj-ea"/>
                <a:cs typeface="Futura-Medium" panose="020B0602020204020303" pitchFamily="34" charset="-79"/>
              </a:rPr>
              <a:t>https://</a:t>
            </a:r>
            <a:r>
              <a:rPr lang="en-US" altLang="zh-CN" sz="1100" dirty="0" err="1">
                <a:solidFill>
                  <a:srgbClr val="C7000B"/>
                </a:solidFill>
                <a:latin typeface="Gill Sans MT" panose="020B0502020104020203" pitchFamily="34" charset="0"/>
                <a:ea typeface="+mj-ea"/>
                <a:cs typeface="Futura-Medium" panose="020B0602020204020303" pitchFamily="34" charset="-79"/>
              </a:rPr>
              <a:t>github.com</a:t>
            </a:r>
            <a:r>
              <a:rPr lang="en-US" altLang="zh-CN" sz="1100" dirty="0">
                <a:solidFill>
                  <a:srgbClr val="C7000B"/>
                </a:solidFill>
                <a:latin typeface="Gill Sans MT" panose="020B0502020104020203" pitchFamily="34" charset="0"/>
                <a:ea typeface="+mj-ea"/>
                <a:cs typeface="Futura-Medium" panose="020B0602020204020303" pitchFamily="34" charset="-79"/>
              </a:rPr>
              <a:t>/chenzomi12/</a:t>
            </a:r>
            <a:r>
              <a:rPr lang="en-US" altLang="zh-CN" sz="1100" dirty="0" err="1">
                <a:solidFill>
                  <a:srgbClr val="C7000B"/>
                </a:solidFill>
                <a:latin typeface="Gill Sans MT" panose="020B0502020104020203" pitchFamily="34" charset="0"/>
                <a:ea typeface="+mj-ea"/>
                <a:cs typeface="Futura-Medium" panose="020B0602020204020303" pitchFamily="34" charset="-79"/>
              </a:rPr>
              <a:t>AIInfra</a:t>
            </a:r>
            <a:endParaRPr lang="en-US" sz="1100" dirty="0">
              <a:solidFill>
                <a:srgbClr val="C00000"/>
              </a:solidFill>
              <a:latin typeface="Gill Sans MT" panose="020B0502020104020203" pitchFamily="34" charset="0"/>
              <a:ea typeface="+mj-ea"/>
              <a:cs typeface="Futura-Medium" panose="020B0602020204020303" pitchFamily="34" charset="-79"/>
            </a:endParaRPr>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xStyles>
    <p:titleStyle>
      <a:lvl1pPr algn="ctr" defTabSz="1219200" rtl="0" eaLnBrk="1" latinLnBrk="0" hangingPunct="1">
        <a:spcBef>
          <a:spcPct val="0"/>
        </a:spcBef>
        <a:buNone/>
        <a:defRPr sz="5900" kern="1200">
          <a:solidFill>
            <a:schemeClr val="tx1"/>
          </a:solidFill>
          <a:latin typeface="+mj-lt"/>
          <a:ea typeface="+mj-ea"/>
          <a:cs typeface="+mj-cs"/>
        </a:defRPr>
      </a:lvl1pPr>
    </p:titleStyle>
    <p:bodyStyle>
      <a:lvl1pPr marL="457200" indent="-457200" algn="l" defTabSz="1219200"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3700" kern="1200">
          <a:solidFill>
            <a:schemeClr val="tx1"/>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Rectangle 15"/>
          <p:cNvSpPr>
            <a:spLocks noChangeArrowheads="1"/>
          </p:cNvSpPr>
          <p:nvPr userDrawn="1"/>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英文标题</a:t>
            </a:r>
            <a:r>
              <a:rPr lang="en-US" altLang="zh-CN" sz="1400" dirty="0">
                <a:solidFill>
                  <a:srgbClr val="374154"/>
                </a:solidFill>
                <a:latin typeface="Gill Sans MT" panose="020B0502020104020203" pitchFamily="34" charset="0"/>
                <a:ea typeface="微软雅黑" panose="020B0503020204020204" pitchFamily="34" charset="-122"/>
              </a:rPr>
              <a:t>:32-35pt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 R153 G0 B0</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内部使用字体 </a:t>
            </a:r>
            <a:r>
              <a:rPr lang="en-US" altLang="zh-CN" sz="1400" dirty="0">
                <a:solidFill>
                  <a:srgbClr val="374154"/>
                </a:solidFill>
                <a:latin typeface="Gill Sans MT" panose="020B0502020104020203" pitchFamily="34" charset="0"/>
                <a:ea typeface="微软雅黑" panose="020B0503020204020204" pitchFamily="34" charset="-122"/>
              </a:rPr>
              <a: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en-US" altLang="zh-CN" sz="1400" dirty="0" err="1">
                <a:solidFill>
                  <a:srgbClr val="374154"/>
                </a:solidFill>
                <a:latin typeface="Gill Sans MT" panose="020B0502020104020203" pitchFamily="34" charset="0"/>
                <a:ea typeface="微软雅黑" panose="020B0503020204020204" pitchFamily="34" charset="-122"/>
              </a:rPr>
              <a:t>FrutigerNext</a:t>
            </a:r>
            <a:r>
              <a:rPr lang="en-US" altLang="zh-CN" sz="1400" dirty="0">
                <a:solidFill>
                  <a:srgbClr val="374154"/>
                </a:solidFill>
                <a:latin typeface="Gill Sans MT" panose="020B0502020104020203" pitchFamily="34" charset="0"/>
                <a:ea typeface="微软雅黑" panose="020B0503020204020204" pitchFamily="34" charset="-122"/>
              </a:rPr>
              <a:t> LT Medium</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外部使用字体 </a:t>
            </a:r>
            <a:r>
              <a:rPr lang="en-US" altLang="zh-CN" sz="1400" dirty="0">
                <a:solidFill>
                  <a:srgbClr val="374154"/>
                </a:solidFill>
                <a:latin typeface="Gill Sans MT" panose="020B0502020104020203" pitchFamily="34" charset="0"/>
                <a:ea typeface="微软雅黑" panose="020B0503020204020204" pitchFamily="34" charset="-122"/>
              </a:rPr>
              <a:t>: Arial</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75000"/>
              </a:lnSpc>
              <a:spcBef>
                <a:spcPct val="20000"/>
              </a:spcBef>
              <a:buFont typeface="Arial" panose="020B0604020202020204" pitchFamily="34" charset="0"/>
              <a:buNone/>
            </a:pP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中文标题</a:t>
            </a:r>
            <a:r>
              <a:rPr lang="en-US" altLang="zh-CN" sz="1400" dirty="0">
                <a:solidFill>
                  <a:srgbClr val="374154"/>
                </a:solidFill>
                <a:latin typeface="Gill Sans MT" panose="020B0502020104020203" pitchFamily="34" charset="0"/>
                <a:ea typeface="微软雅黑" panose="020B0503020204020204" pitchFamily="34" charset="-122"/>
              </a:rPr>
              <a:t>:30-32pt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 R153 G0 B0</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字体</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黑体</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英文正文</a:t>
            </a:r>
            <a:r>
              <a:rPr lang="en-US" altLang="zh-CN" sz="1400" dirty="0">
                <a:solidFill>
                  <a:srgbClr val="374154"/>
                </a:solidFill>
                <a:latin typeface="Gill Sans MT" panose="020B0502020104020203" pitchFamily="34" charset="0"/>
                <a:ea typeface="微软雅黑" panose="020B0503020204020204" pitchFamily="34" charset="-122"/>
              </a:rPr>
              <a:t>:20-22pt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子目录 </a:t>
            </a:r>
            <a:r>
              <a:rPr lang="en-US" altLang="zh-CN" sz="1400" dirty="0">
                <a:solidFill>
                  <a:srgbClr val="374154"/>
                </a:solidFill>
                <a:latin typeface="Gill Sans MT" panose="020B0502020104020203" pitchFamily="34" charset="0"/>
                <a:ea typeface="微软雅黑" panose="020B0503020204020204" pitchFamily="34" charset="-122"/>
              </a:rPr>
              <a:t>(2-5</a:t>
            </a:r>
            <a:r>
              <a:rPr lang="zh-CN" altLang="en-US" sz="1400" dirty="0">
                <a:solidFill>
                  <a:srgbClr val="374154"/>
                </a:solidFill>
                <a:latin typeface="Gill Sans MT" panose="020B0502020104020203" pitchFamily="34" charset="0"/>
                <a:ea typeface="微软雅黑" panose="020B0503020204020204" pitchFamily="34" charset="-122"/>
              </a:rPr>
              <a:t>级</a:t>
            </a:r>
            <a:r>
              <a:rPr lang="en-US" altLang="zh-CN" sz="1400" dirty="0">
                <a:solidFill>
                  <a:srgbClr val="374154"/>
                </a:solidFill>
                <a:latin typeface="Gill Sans MT" panose="020B0502020104020203" pitchFamily="34" charset="0"/>
                <a:ea typeface="微软雅黑" panose="020B0503020204020204" pitchFamily="34" charset="-122"/>
              </a:rPr>
              <a:t>) :18pt  </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黑色</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内部使用字体 </a:t>
            </a:r>
            <a:r>
              <a:rPr lang="en-US" altLang="zh-CN" sz="1400" dirty="0">
                <a:solidFill>
                  <a:srgbClr val="374154"/>
                </a:solidFill>
                <a:latin typeface="Gill Sans MT" panose="020B0502020104020203" pitchFamily="34" charset="0"/>
                <a:ea typeface="微软雅黑" panose="020B0503020204020204" pitchFamily="34" charset="-122"/>
              </a:rPr>
              <a: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en-US" altLang="zh-CN" sz="1400" dirty="0" err="1">
                <a:solidFill>
                  <a:srgbClr val="374154"/>
                </a:solidFill>
                <a:latin typeface="Gill Sans MT" panose="020B0502020104020203" pitchFamily="34" charset="0"/>
                <a:ea typeface="微软雅黑" panose="020B0503020204020204" pitchFamily="34" charset="-122"/>
              </a:rPr>
              <a:t>FrutigerNext</a:t>
            </a:r>
            <a:r>
              <a:rPr lang="en-US" altLang="zh-CN" sz="1400" dirty="0">
                <a:solidFill>
                  <a:srgbClr val="374154"/>
                </a:solidFill>
                <a:latin typeface="Gill Sans MT" panose="020B0502020104020203" pitchFamily="34" charset="0"/>
                <a:ea typeface="微软雅黑" panose="020B0503020204020204" pitchFamily="34" charset="-122"/>
              </a:rPr>
              <a:t> LT Regular</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外部使用字体 </a:t>
            </a:r>
            <a:r>
              <a:rPr lang="en-US" altLang="zh-CN" sz="1400" dirty="0">
                <a:solidFill>
                  <a:srgbClr val="374154"/>
                </a:solidFill>
                <a:latin typeface="Gill Sans MT" panose="020B0502020104020203" pitchFamily="34" charset="0"/>
                <a:ea typeface="微软雅黑" panose="020B0503020204020204" pitchFamily="34" charset="-122"/>
              </a:rPr>
              <a:t>: Arial</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75000"/>
              </a:lnSpc>
              <a:spcBef>
                <a:spcPct val="20000"/>
              </a:spcBef>
              <a:buFont typeface="Arial" panose="020B0604020202020204" pitchFamily="34" charset="0"/>
              <a:buNone/>
            </a:pP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中文正文</a:t>
            </a:r>
            <a:r>
              <a:rPr lang="en-US" altLang="zh-CN" sz="1400" dirty="0">
                <a:solidFill>
                  <a:srgbClr val="374154"/>
                </a:solidFill>
                <a:latin typeface="Gill Sans MT" panose="020B0502020104020203" pitchFamily="34" charset="0"/>
                <a:ea typeface="微软雅黑" panose="020B0503020204020204" pitchFamily="34" charset="-122"/>
              </a:rPr>
              <a:t>:18-20pt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子目录</a:t>
            </a:r>
            <a:r>
              <a:rPr lang="en-US" altLang="zh-CN" sz="1400" dirty="0">
                <a:solidFill>
                  <a:srgbClr val="374154"/>
                </a:solidFill>
                <a:latin typeface="Gill Sans MT" panose="020B0502020104020203" pitchFamily="34" charset="0"/>
                <a:ea typeface="微软雅黑" panose="020B0503020204020204" pitchFamily="34" charset="-122"/>
              </a:rPr>
              <a:t>(2-5</a:t>
            </a:r>
            <a:r>
              <a:rPr lang="zh-CN" altLang="en-US" sz="1400" dirty="0">
                <a:solidFill>
                  <a:srgbClr val="374154"/>
                </a:solidFill>
                <a:latin typeface="Gill Sans MT" panose="020B0502020104020203" pitchFamily="34" charset="0"/>
                <a:ea typeface="微软雅黑" panose="020B0503020204020204" pitchFamily="34" charset="-122"/>
              </a:rPr>
              <a:t>级</a:t>
            </a:r>
            <a:r>
              <a:rPr lang="en-US" altLang="zh-CN" sz="1400" dirty="0">
                <a:solidFill>
                  <a:srgbClr val="374154"/>
                </a:solidFill>
                <a:latin typeface="Gill Sans MT" panose="020B0502020104020203" pitchFamily="34" charset="0"/>
                <a:ea typeface="微软雅黑" panose="020B0503020204020204" pitchFamily="34" charset="-122"/>
              </a:rPr>
              <a:t>):18pt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黑色</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字体</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细黑体</a:t>
            </a:r>
            <a:r>
              <a:rPr lang="zh-CN" altLang="en-US" sz="1400" b="1" dirty="0">
                <a:solidFill>
                  <a:srgbClr val="374154"/>
                </a:solidFill>
                <a:latin typeface="Gill Sans MT" panose="020B0502020104020203" pitchFamily="34" charset="0"/>
                <a:ea typeface="微软雅黑" panose="020B0503020204020204" pitchFamily="34" charset="-122"/>
              </a:rPr>
              <a:t> </a:t>
            </a:r>
            <a:endParaRPr lang="zh-CN" altLang="en-US" sz="1400" b="1" dirty="0">
              <a:solidFill>
                <a:srgbClr val="374154"/>
              </a:solidFill>
              <a:latin typeface="Gill Sans MT" panose="020B0502020104020203" pitchFamily="34" charset="0"/>
              <a:ea typeface="微软雅黑" panose="020B0503020204020204" pitchFamily="34" charset="-122"/>
            </a:endParaRPr>
          </a:p>
        </p:txBody>
      </p:sp>
      <p:grpSp>
        <p:nvGrpSpPr>
          <p:cNvPr id="6" name="组合 5"/>
          <p:cNvGrpSpPr/>
          <p:nvPr userDrawn="1"/>
        </p:nvGrpSpPr>
        <p:grpSpPr>
          <a:xfrm>
            <a:off x="12438524" y="3358802"/>
            <a:ext cx="1214711" cy="3499198"/>
            <a:chOff x="12438524" y="3358802"/>
            <a:chExt cx="1214711" cy="3499198"/>
          </a:xfrm>
        </p:grpSpPr>
        <p:sp>
          <p:nvSpPr>
            <p:cNvPr id="7" name="矩形 6"/>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11" name="Group 18"/>
            <p:cNvGrpSpPr/>
            <p:nvPr/>
          </p:nvGrpSpPr>
          <p:grpSpPr bwMode="auto">
            <a:xfrm>
              <a:off x="12552504" y="3727418"/>
              <a:ext cx="986752" cy="182532"/>
              <a:chOff x="5893" y="2387"/>
              <a:chExt cx="466" cy="115"/>
            </a:xfrm>
          </p:grpSpPr>
          <p:sp>
            <p:nvSpPr>
              <p:cNvPr id="72"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3"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4"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5"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2" name="Group 23"/>
            <p:cNvGrpSpPr/>
            <p:nvPr/>
          </p:nvGrpSpPr>
          <p:grpSpPr bwMode="auto">
            <a:xfrm>
              <a:off x="12552504" y="3943282"/>
              <a:ext cx="986752" cy="182532"/>
              <a:chOff x="5893" y="2523"/>
              <a:chExt cx="466" cy="115"/>
            </a:xfrm>
          </p:grpSpPr>
          <p:sp>
            <p:nvSpPr>
              <p:cNvPr id="68"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9"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0"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1"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3" name="Group 28"/>
            <p:cNvGrpSpPr/>
            <p:nvPr/>
          </p:nvGrpSpPr>
          <p:grpSpPr bwMode="auto">
            <a:xfrm>
              <a:off x="12552504" y="4159146"/>
              <a:ext cx="986752" cy="182532"/>
              <a:chOff x="5893" y="2659"/>
              <a:chExt cx="466" cy="115"/>
            </a:xfrm>
          </p:grpSpPr>
          <p:sp>
            <p:nvSpPr>
              <p:cNvPr id="64"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5"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6"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7"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4" name="Group 33"/>
            <p:cNvGrpSpPr/>
            <p:nvPr/>
          </p:nvGrpSpPr>
          <p:grpSpPr bwMode="auto">
            <a:xfrm>
              <a:off x="12552504" y="3511551"/>
              <a:ext cx="986752" cy="188882"/>
              <a:chOff x="5893" y="2251"/>
              <a:chExt cx="466" cy="119"/>
            </a:xfrm>
          </p:grpSpPr>
          <p:sp>
            <p:nvSpPr>
              <p:cNvPr id="60"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1"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2"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3"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5" name="Group 38"/>
            <p:cNvGrpSpPr/>
            <p:nvPr/>
          </p:nvGrpSpPr>
          <p:grpSpPr bwMode="auto">
            <a:xfrm>
              <a:off x="12552504" y="4519449"/>
              <a:ext cx="986752" cy="182532"/>
              <a:chOff x="5893" y="2886"/>
              <a:chExt cx="466" cy="115"/>
            </a:xfrm>
          </p:grpSpPr>
          <p:sp>
            <p:nvSpPr>
              <p:cNvPr id="56"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7"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8"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9"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 name="Group 43"/>
            <p:cNvGrpSpPr/>
            <p:nvPr/>
          </p:nvGrpSpPr>
          <p:grpSpPr bwMode="auto">
            <a:xfrm>
              <a:off x="12552504" y="4735313"/>
              <a:ext cx="986752" cy="182532"/>
              <a:chOff x="5893" y="3022"/>
              <a:chExt cx="466" cy="115"/>
            </a:xfrm>
          </p:grpSpPr>
          <p:sp>
            <p:nvSpPr>
              <p:cNvPr id="52"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3"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4"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5"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7" name="Group 48"/>
            <p:cNvGrpSpPr/>
            <p:nvPr/>
          </p:nvGrpSpPr>
          <p:grpSpPr bwMode="auto">
            <a:xfrm>
              <a:off x="12552504" y="4951179"/>
              <a:ext cx="986752" cy="182532"/>
              <a:chOff x="5893" y="3158"/>
              <a:chExt cx="466" cy="115"/>
            </a:xfrm>
          </p:grpSpPr>
          <p:sp>
            <p:nvSpPr>
              <p:cNvPr id="48"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9"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0"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1"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8" name="Group 53"/>
            <p:cNvGrpSpPr/>
            <p:nvPr/>
          </p:nvGrpSpPr>
          <p:grpSpPr bwMode="auto">
            <a:xfrm>
              <a:off x="12552504" y="5311482"/>
              <a:ext cx="986752" cy="182532"/>
              <a:chOff x="5893" y="3385"/>
              <a:chExt cx="466" cy="115"/>
            </a:xfrm>
          </p:grpSpPr>
          <p:sp>
            <p:nvSpPr>
              <p:cNvPr id="44"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5"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6"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7"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9" name="Group 58"/>
            <p:cNvGrpSpPr/>
            <p:nvPr/>
          </p:nvGrpSpPr>
          <p:grpSpPr bwMode="auto">
            <a:xfrm>
              <a:off x="12552504" y="5527346"/>
              <a:ext cx="986752" cy="182532"/>
              <a:chOff x="5893" y="3521"/>
              <a:chExt cx="466" cy="115"/>
            </a:xfrm>
          </p:grpSpPr>
          <p:sp>
            <p:nvSpPr>
              <p:cNvPr id="40"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1"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2"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3"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0" name="Group 63"/>
            <p:cNvGrpSpPr/>
            <p:nvPr/>
          </p:nvGrpSpPr>
          <p:grpSpPr bwMode="auto">
            <a:xfrm>
              <a:off x="12552504" y="5743210"/>
              <a:ext cx="986752" cy="182532"/>
              <a:chOff x="5893" y="3657"/>
              <a:chExt cx="466" cy="115"/>
            </a:xfrm>
          </p:grpSpPr>
          <p:sp>
            <p:nvSpPr>
              <p:cNvPr id="36"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7"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8"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9"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1" name="Group 68"/>
            <p:cNvGrpSpPr/>
            <p:nvPr/>
          </p:nvGrpSpPr>
          <p:grpSpPr bwMode="auto">
            <a:xfrm>
              <a:off x="12552504" y="6103513"/>
              <a:ext cx="986752" cy="182532"/>
              <a:chOff x="5893" y="3884"/>
              <a:chExt cx="466" cy="115"/>
            </a:xfrm>
          </p:grpSpPr>
          <p:sp>
            <p:nvSpPr>
              <p:cNvPr id="32"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3"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4"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5"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2" name="Group 73"/>
            <p:cNvGrpSpPr/>
            <p:nvPr/>
          </p:nvGrpSpPr>
          <p:grpSpPr bwMode="auto">
            <a:xfrm>
              <a:off x="12552504" y="6328901"/>
              <a:ext cx="986752" cy="182532"/>
              <a:chOff x="5893" y="4026"/>
              <a:chExt cx="466" cy="115"/>
            </a:xfrm>
          </p:grpSpPr>
          <p:sp>
            <p:nvSpPr>
              <p:cNvPr id="28"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9"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0"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1"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3" name="Group 78"/>
            <p:cNvGrpSpPr/>
            <p:nvPr/>
          </p:nvGrpSpPr>
          <p:grpSpPr bwMode="auto">
            <a:xfrm>
              <a:off x="12552504" y="6552703"/>
              <a:ext cx="986752" cy="182532"/>
              <a:chOff x="5893" y="4167"/>
              <a:chExt cx="466" cy="115"/>
            </a:xfrm>
          </p:grpSpPr>
          <p:sp>
            <p:nvSpPr>
              <p:cNvPr id="24"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5"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6"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7"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sp>
        <p:nvSpPr>
          <p:cNvPr id="76" name="Rectangle 83"/>
          <p:cNvSpPr>
            <a:spLocks noChangeArrowheads="1"/>
          </p:cNvSpPr>
          <p:nvPr userDrawn="1"/>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panose="020B0604020202020204" pitchFamily="34" charset="0"/>
              <a:buNone/>
            </a:pPr>
            <a:r>
              <a:rPr lang="zh-CN" altLang="en-US" sz="1335" dirty="0">
                <a:solidFill>
                  <a:srgbClr val="374154"/>
                </a:solidFill>
                <a:latin typeface="微软雅黑" panose="020B0503020204020204" pitchFamily="34" charset="-122"/>
                <a:ea typeface="微软雅黑" panose="020B0503020204020204" pitchFamily="34" charset="-122"/>
              </a:rPr>
              <a:t>配色参考方案：</a:t>
            </a:r>
            <a:endParaRPr lang="zh-CN" altLang="en-US" sz="1335" dirty="0">
              <a:solidFill>
                <a:srgbClr val="374154"/>
              </a:solidFill>
              <a:latin typeface="微软雅黑" panose="020B0503020204020204" pitchFamily="34" charset="-122"/>
              <a:ea typeface="微软雅黑" panose="020B0503020204020204" pitchFamily="34" charset="-122"/>
            </a:endParaRPr>
          </a:p>
          <a:p>
            <a:pPr eaLnBrk="0" hangingPunct="0">
              <a:lnSpc>
                <a:spcPct val="120000"/>
              </a:lnSpc>
              <a:spcBef>
                <a:spcPct val="20000"/>
              </a:spcBef>
              <a:buFont typeface="Arial" panose="020B0604020202020204" pitchFamily="34" charset="0"/>
              <a:buNone/>
            </a:pPr>
            <a:r>
              <a:rPr lang="zh-CN" altLang="en-US" sz="1335" dirty="0">
                <a:solidFill>
                  <a:srgbClr val="374154"/>
                </a:solidFill>
                <a:latin typeface="微软雅黑" panose="020B0503020204020204" pitchFamily="34" charset="-122"/>
                <a:ea typeface="微软雅黑" panose="020B0503020204020204" pitchFamily="34" charset="-122"/>
              </a:rPr>
              <a:t>建议同一页面内不超过四种颜色，以下是</a:t>
            </a:r>
            <a:r>
              <a:rPr lang="en-US" altLang="zh-CN" sz="1335" dirty="0">
                <a:solidFill>
                  <a:srgbClr val="374154"/>
                </a:solidFill>
                <a:latin typeface="微软雅黑" panose="020B0503020204020204" pitchFamily="34" charset="-122"/>
                <a:ea typeface="微软雅黑" panose="020B0503020204020204" pitchFamily="34" charset="-122"/>
              </a:rPr>
              <a:t>13</a:t>
            </a:r>
            <a:r>
              <a:rPr lang="zh-CN" altLang="en-US" sz="1335" dirty="0">
                <a:solidFill>
                  <a:srgbClr val="374154"/>
                </a:solidFill>
                <a:latin typeface="微软雅黑" panose="020B0503020204020204" pitchFamily="34" charset="-122"/>
                <a:ea typeface="微软雅黑" panose="020B0503020204020204" pitchFamily="34" charset="-122"/>
              </a:rPr>
              <a:t>组配色方案，同一页面内只选择一组使用。（仅供参考）</a:t>
            </a:r>
            <a:endParaRPr lang="zh-CN" altLang="en-US" sz="1335" dirty="0">
              <a:solidFill>
                <a:srgbClr val="374154"/>
              </a:solidFill>
              <a:latin typeface="微软雅黑" panose="020B0503020204020204" pitchFamily="34" charset="-122"/>
              <a:ea typeface="微软雅黑" panose="020B0503020204020204" pitchFamily="34" charset="-122"/>
            </a:endParaRPr>
          </a:p>
        </p:txBody>
      </p:sp>
      <p:sp>
        <p:nvSpPr>
          <p:cNvPr id="77" name="Rectangle 84"/>
          <p:cNvSpPr>
            <a:spLocks noChangeArrowheads="1"/>
          </p:cNvSpPr>
          <p:nvPr userDrawn="1"/>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panose="05000000000000000000" pitchFamily="2" charset="2"/>
              <a:buNone/>
            </a:pPr>
            <a:r>
              <a:rPr lang="zh-CN" altLang="en-US" sz="1335" dirty="0">
                <a:solidFill>
                  <a:srgbClr val="374154"/>
                </a:solidFill>
                <a:latin typeface="微软雅黑" panose="020B0503020204020204" pitchFamily="34" charset="-122"/>
                <a:ea typeface="微软雅黑" panose="020B0503020204020204" pitchFamily="34" charset="-122"/>
              </a:rPr>
              <a:t>客户或者合作伙伴的标志放在右上角</a:t>
            </a:r>
            <a:r>
              <a:rPr lang="en-US" altLang="zh-CN" sz="1335" dirty="0">
                <a:solidFill>
                  <a:srgbClr val="374154"/>
                </a:solidFill>
                <a:latin typeface="微软雅黑" panose="020B0503020204020204" pitchFamily="34" charset="-122"/>
                <a:ea typeface="微软雅黑" panose="020B0503020204020204" pitchFamily="34" charset="-122"/>
              </a:rPr>
              <a:t>.</a:t>
            </a:r>
            <a:endParaRPr lang="zh-CN" altLang="en-US" sz="1335" dirty="0">
              <a:solidFill>
                <a:srgbClr val="374154"/>
              </a:solidFill>
              <a:latin typeface="微软雅黑" panose="020B0503020204020204" pitchFamily="34" charset="-122"/>
              <a:ea typeface="微软雅黑" panose="020B0503020204020204" pitchFamily="34" charset="-122"/>
            </a:endParaRPr>
          </a:p>
        </p:txBody>
      </p:sp>
      <p:sp>
        <p:nvSpPr>
          <p:cNvPr id="2" name="TextBox 2"/>
          <p:cNvSpPr txBox="1"/>
          <p:nvPr userDrawn="1"/>
        </p:nvSpPr>
        <p:spPr>
          <a:xfrm>
            <a:off x="543605" y="6449875"/>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anose="05000000000000000000" pitchFamily="2" charset="2"/>
              <a:buNone/>
            </a:pPr>
            <a:r>
              <a:rPr lang="en-US" altLang="zh-CN" sz="1200" dirty="0">
                <a:solidFill>
                  <a:schemeClr val="tx1"/>
                </a:solidFill>
                <a:latin typeface="Futura-Medium" panose="020B0602020204020303" pitchFamily="34" charset="-79"/>
                <a:ea typeface="微软雅黑" panose="020B0503020204020204" pitchFamily="34" charset="-122"/>
                <a:cs typeface="Futura-Medium" panose="020B0602020204020303" pitchFamily="34" charset="-79"/>
              </a:rPr>
              <a:t>ZOMI</a:t>
            </a:r>
            <a:endParaRPr lang="en-US" sz="1200" dirty="0">
              <a:solidFill>
                <a:schemeClr val="tx1"/>
              </a:solidFill>
              <a:latin typeface="Futura-Medium" panose="020B0602020204020303" pitchFamily="34" charset="-79"/>
              <a:ea typeface="微软雅黑" panose="020B0503020204020204" pitchFamily="34" charset="-122"/>
              <a:cs typeface="Futura-Medium" panose="020B0602020204020303" pitchFamily="34" charset="-79"/>
            </a:endParaRPr>
          </a:p>
        </p:txBody>
      </p:sp>
      <p:sp>
        <p:nvSpPr>
          <p:cNvPr id="3" name="TextBox 3"/>
          <p:cNvSpPr txBox="1"/>
          <p:nvPr userDrawn="1"/>
        </p:nvSpPr>
        <p:spPr>
          <a:xfrm>
            <a:off x="8358978" y="6505275"/>
            <a:ext cx="499730" cy="184666"/>
          </a:xfrm>
          <a:prstGeom prst="rect">
            <a:avLst/>
          </a:prstGeom>
          <a:noFill/>
        </p:spPr>
        <p:txBody>
          <a:bodyPr wrap="square" lIns="0" tIns="0" rIns="0" bIns="0" rtlCol="0">
            <a:spAutoFit/>
          </a:bodyPr>
          <a:lstStyle/>
          <a:p>
            <a:pPr algn="ctr" defTabSz="890270" fontAlgn="auto">
              <a:spcBef>
                <a:spcPts val="0"/>
              </a:spcBef>
              <a:spcAft>
                <a:spcPts val="0"/>
              </a:spcAft>
              <a:defRPr/>
            </a:pPr>
            <a:fld id="{C3837181-38C6-AD4F-B8BA-B444770388BB}" type="slidenum">
              <a:rPr lang="en-US" sz="1200" smtClean="0">
                <a:solidFill>
                  <a:schemeClr val="tx1"/>
                </a:solidFill>
                <a:latin typeface="Arial" panose="020B0604020202020204" pitchFamily="34" charset="0"/>
                <a:ea typeface="华文细黑" pitchFamily="2" charset="-122"/>
                <a:cs typeface="Arial" panose="020B0604020202020204" pitchFamily="34" charset="0"/>
              </a:rPr>
            </a:fld>
            <a:endParaRPr lang="en-US" sz="1200" dirty="0">
              <a:solidFill>
                <a:schemeClr val="tx1"/>
              </a:solidFill>
              <a:latin typeface="Arial" panose="020B0604020202020204" pitchFamily="34" charset="0"/>
              <a:ea typeface="华文细黑" pitchFamily="2" charset="-122"/>
              <a:cs typeface="Arial" panose="020B0604020202020204" pitchFamily="34" charset="0"/>
            </a:endParaRPr>
          </a:p>
        </p:txBody>
      </p:sp>
      <p:pic>
        <p:nvPicPr>
          <p:cNvPr id="4" name="图片 3"/>
          <p:cNvPicPr>
            <a:picLocks noChangeAspect="1"/>
          </p:cNvPicPr>
          <p:nvPr userDrawn="1"/>
        </p:nvPicPr>
        <p:blipFill>
          <a:blip r:embed="rId3" cstate="print">
            <a:alphaModFix amt="70000"/>
          </a:blip>
          <a:stretch>
            <a:fillRect/>
          </a:stretch>
        </p:blipFill>
        <p:spPr>
          <a:xfrm>
            <a:off x="266621" y="6471608"/>
            <a:ext cx="252000" cy="252000"/>
          </a:xfrm>
          <a:prstGeom prst="ellipse">
            <a:avLst/>
          </a:prstGeom>
          <a:ln w="28575" cap="rnd">
            <a:solidFill>
              <a:schemeClr val="bg1"/>
            </a:solidFill>
            <a:prstDash val="solid"/>
          </a:ln>
          <a:effectLst/>
        </p:spPr>
      </p:pic>
      <p:sp>
        <p:nvSpPr>
          <p:cNvPr id="8" name="TextBox 2"/>
          <p:cNvSpPr txBox="1"/>
          <p:nvPr userDrawn="1"/>
        </p:nvSpPr>
        <p:spPr>
          <a:xfrm>
            <a:off x="8830447" y="6458435"/>
            <a:ext cx="3237243" cy="278346"/>
          </a:xfrm>
          <a:prstGeom prst="rect">
            <a:avLst/>
          </a:prstGeom>
          <a:noFill/>
        </p:spPr>
        <p:txBody>
          <a:bodyPr wrap="square" rtlCol="0">
            <a:spAutoFit/>
          </a:bodyPr>
          <a:lstStyle/>
          <a:p>
            <a:pPr algn="r">
              <a:lnSpc>
                <a:spcPct val="120000"/>
              </a:lnSpc>
              <a:spcBef>
                <a:spcPct val="20000"/>
              </a:spcBef>
              <a:buClr>
                <a:srgbClr val="1D1D1A"/>
              </a:buClr>
              <a:buSzPct val="50000"/>
              <a:buFont typeface="Wingdings" panose="05000000000000000000" pitchFamily="2" charset="2"/>
              <a:buNone/>
            </a:pPr>
            <a:r>
              <a:rPr lang="en-US" altLang="zh-CN" sz="1100" dirty="0">
                <a:solidFill>
                  <a:schemeClr val="tx1"/>
                </a:solidFill>
                <a:latin typeface="Gill Sans MT" panose="020B0502020104020203" pitchFamily="34" charset="0"/>
                <a:ea typeface="+mj-ea"/>
                <a:cs typeface="Futura-Medium" panose="020B0602020204020303" pitchFamily="34" charset="-79"/>
              </a:rPr>
              <a:t>GitHub</a:t>
            </a:r>
            <a:r>
              <a:rPr lang="zh-CN" altLang="en-US" sz="1100" dirty="0">
                <a:solidFill>
                  <a:schemeClr val="tx1"/>
                </a:solidFill>
                <a:latin typeface="Gill Sans MT" panose="020B0502020104020203" pitchFamily="34" charset="0"/>
                <a:ea typeface="+mj-ea"/>
                <a:cs typeface="Futura-Medium" panose="020B0602020204020303" pitchFamily="34" charset="-79"/>
              </a:rPr>
              <a:t> </a:t>
            </a:r>
            <a:r>
              <a:rPr lang="en-US" altLang="zh-CN" sz="1100" dirty="0">
                <a:solidFill>
                  <a:schemeClr val="tx1"/>
                </a:solidFill>
                <a:latin typeface="Gill Sans MT" panose="020B0502020104020203" pitchFamily="34" charset="0"/>
                <a:ea typeface="+mj-ea"/>
                <a:cs typeface="Futura-Medium" panose="020B0602020204020303" pitchFamily="34" charset="-79"/>
              </a:rPr>
              <a:t>https://</a:t>
            </a:r>
            <a:r>
              <a:rPr lang="en-US" altLang="zh-CN" sz="1100" dirty="0" err="1">
                <a:solidFill>
                  <a:schemeClr val="tx1"/>
                </a:solidFill>
                <a:latin typeface="Gill Sans MT" panose="020B0502020104020203" pitchFamily="34" charset="0"/>
                <a:ea typeface="+mj-ea"/>
                <a:cs typeface="Futura-Medium" panose="020B0602020204020303" pitchFamily="34" charset="-79"/>
              </a:rPr>
              <a:t>github.com</a:t>
            </a:r>
            <a:r>
              <a:rPr lang="en-US" altLang="zh-CN" sz="1100" dirty="0">
                <a:solidFill>
                  <a:schemeClr val="tx1"/>
                </a:solidFill>
                <a:latin typeface="Gill Sans MT" panose="020B0502020104020203" pitchFamily="34" charset="0"/>
                <a:ea typeface="+mj-ea"/>
                <a:cs typeface="Futura-Medium" panose="020B0602020204020303" pitchFamily="34" charset="-79"/>
              </a:rPr>
              <a:t>/chenzomi12/</a:t>
            </a:r>
            <a:r>
              <a:rPr lang="en-US" altLang="zh-CN" sz="1100" dirty="0" err="1">
                <a:solidFill>
                  <a:schemeClr val="tx1"/>
                </a:solidFill>
                <a:latin typeface="Gill Sans MT" panose="020B0502020104020203" pitchFamily="34" charset="0"/>
                <a:ea typeface="+mj-ea"/>
                <a:cs typeface="Futura-Medium" panose="020B0602020204020303" pitchFamily="34" charset="-79"/>
              </a:rPr>
              <a:t>AIInfra</a:t>
            </a:r>
            <a:endParaRPr lang="en-US" sz="1100" dirty="0">
              <a:solidFill>
                <a:schemeClr val="tx1"/>
              </a:solidFill>
              <a:latin typeface="Gill Sans MT" panose="020B0502020104020203" pitchFamily="34" charset="0"/>
              <a:ea typeface="+mj-ea"/>
              <a:cs typeface="Futura-Medium" panose="020B0602020204020303" pitchFamily="34" charset="-79"/>
            </a:endParaRPr>
          </a:p>
        </p:txBody>
      </p:sp>
    </p:spTree>
  </p:cSld>
  <p:clrMap bg1="dk1" tx1="lt1" bg2="dk2" tx2="lt2" accent1="accent1" accent2="accent2" accent3="accent3" accent4="accent4" accent5="accent5" accent6="accent6" hlink="hlink" folHlink="folHlink"/>
  <p:sldLayoutIdLst>
    <p:sldLayoutId id="2147483656" r:id="rId1"/>
    <p:sldLayoutId id="2147483657" r:id="rId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sp>
        <p:nvSpPr>
          <p:cNvPr id="154" name="Rectangle 15"/>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英文标题</a:t>
            </a:r>
            <a:r>
              <a:rPr lang="en-US" altLang="zh-CN" sz="1400" dirty="0">
                <a:solidFill>
                  <a:srgbClr val="374154"/>
                </a:solidFill>
                <a:latin typeface="Gill Sans MT" panose="020B0502020104020203" pitchFamily="34" charset="0"/>
                <a:ea typeface="微软雅黑" panose="020B0503020204020204" pitchFamily="34" charset="-122"/>
              </a:rPr>
              <a:t>:32-35pt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 R153 G0 B0</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内部使用字体 </a:t>
            </a:r>
            <a:r>
              <a:rPr lang="en-US" altLang="zh-CN" sz="1400" dirty="0">
                <a:solidFill>
                  <a:srgbClr val="374154"/>
                </a:solidFill>
                <a:latin typeface="Gill Sans MT" panose="020B0502020104020203" pitchFamily="34" charset="0"/>
                <a:ea typeface="微软雅黑" panose="020B0503020204020204" pitchFamily="34" charset="-122"/>
              </a:rPr>
              <a: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en-US" altLang="zh-CN" sz="1400" dirty="0" err="1">
                <a:solidFill>
                  <a:srgbClr val="374154"/>
                </a:solidFill>
                <a:latin typeface="Gill Sans MT" panose="020B0502020104020203" pitchFamily="34" charset="0"/>
                <a:ea typeface="微软雅黑" panose="020B0503020204020204" pitchFamily="34" charset="-122"/>
              </a:rPr>
              <a:t>FrutigerNext</a:t>
            </a:r>
            <a:r>
              <a:rPr lang="en-US" altLang="zh-CN" sz="1400" dirty="0">
                <a:solidFill>
                  <a:srgbClr val="374154"/>
                </a:solidFill>
                <a:latin typeface="Gill Sans MT" panose="020B0502020104020203" pitchFamily="34" charset="0"/>
                <a:ea typeface="微软雅黑" panose="020B0503020204020204" pitchFamily="34" charset="-122"/>
              </a:rPr>
              <a:t> LT Medium</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外部使用字体 </a:t>
            </a:r>
            <a:r>
              <a:rPr lang="en-US" altLang="zh-CN" sz="1400" dirty="0">
                <a:solidFill>
                  <a:srgbClr val="374154"/>
                </a:solidFill>
                <a:latin typeface="Gill Sans MT" panose="020B0502020104020203" pitchFamily="34" charset="0"/>
                <a:ea typeface="微软雅黑" panose="020B0503020204020204" pitchFamily="34" charset="-122"/>
              </a:rPr>
              <a:t>: Arial</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75000"/>
              </a:lnSpc>
              <a:spcBef>
                <a:spcPct val="20000"/>
              </a:spcBef>
              <a:buFont typeface="Arial" panose="020B0604020202020204" pitchFamily="34" charset="0"/>
              <a:buNone/>
            </a:pP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中文标题</a:t>
            </a:r>
            <a:r>
              <a:rPr lang="en-US" altLang="zh-CN" sz="1400" dirty="0">
                <a:solidFill>
                  <a:srgbClr val="374154"/>
                </a:solidFill>
                <a:latin typeface="Gill Sans MT" panose="020B0502020104020203" pitchFamily="34" charset="0"/>
                <a:ea typeface="微软雅黑" panose="020B0503020204020204" pitchFamily="34" charset="-122"/>
              </a:rPr>
              <a:t>:30-32pt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 R153 G0 B0</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字体</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黑体</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英文正文</a:t>
            </a:r>
            <a:r>
              <a:rPr lang="en-US" altLang="zh-CN" sz="1400" dirty="0">
                <a:solidFill>
                  <a:srgbClr val="374154"/>
                </a:solidFill>
                <a:latin typeface="Gill Sans MT" panose="020B0502020104020203" pitchFamily="34" charset="0"/>
                <a:ea typeface="微软雅黑" panose="020B0503020204020204" pitchFamily="34" charset="-122"/>
              </a:rPr>
              <a:t>:20-22pt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子目录 </a:t>
            </a:r>
            <a:r>
              <a:rPr lang="en-US" altLang="zh-CN" sz="1400" dirty="0">
                <a:solidFill>
                  <a:srgbClr val="374154"/>
                </a:solidFill>
                <a:latin typeface="Gill Sans MT" panose="020B0502020104020203" pitchFamily="34" charset="0"/>
                <a:ea typeface="微软雅黑" panose="020B0503020204020204" pitchFamily="34" charset="-122"/>
              </a:rPr>
              <a:t>(2-5</a:t>
            </a:r>
            <a:r>
              <a:rPr lang="zh-CN" altLang="en-US" sz="1400" dirty="0">
                <a:solidFill>
                  <a:srgbClr val="374154"/>
                </a:solidFill>
                <a:latin typeface="Gill Sans MT" panose="020B0502020104020203" pitchFamily="34" charset="0"/>
                <a:ea typeface="微软雅黑" panose="020B0503020204020204" pitchFamily="34" charset="-122"/>
              </a:rPr>
              <a:t>级</a:t>
            </a:r>
            <a:r>
              <a:rPr lang="en-US" altLang="zh-CN" sz="1400" dirty="0">
                <a:solidFill>
                  <a:srgbClr val="374154"/>
                </a:solidFill>
                <a:latin typeface="Gill Sans MT" panose="020B0502020104020203" pitchFamily="34" charset="0"/>
                <a:ea typeface="微软雅黑" panose="020B0503020204020204" pitchFamily="34" charset="-122"/>
              </a:rPr>
              <a:t>) :18pt  </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黑色</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内部使用字体 </a:t>
            </a:r>
            <a:r>
              <a:rPr lang="en-US" altLang="zh-CN" sz="1400" dirty="0">
                <a:solidFill>
                  <a:srgbClr val="374154"/>
                </a:solidFill>
                <a:latin typeface="Gill Sans MT" panose="020B0502020104020203" pitchFamily="34" charset="0"/>
                <a:ea typeface="微软雅黑" panose="020B0503020204020204" pitchFamily="34" charset="-122"/>
              </a:rPr>
              <a: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en-US" altLang="zh-CN" sz="1400" dirty="0" err="1">
                <a:solidFill>
                  <a:srgbClr val="374154"/>
                </a:solidFill>
                <a:latin typeface="Gill Sans MT" panose="020B0502020104020203" pitchFamily="34" charset="0"/>
                <a:ea typeface="微软雅黑" panose="020B0503020204020204" pitchFamily="34" charset="-122"/>
              </a:rPr>
              <a:t>FrutigerNext</a:t>
            </a:r>
            <a:r>
              <a:rPr lang="en-US" altLang="zh-CN" sz="1400" dirty="0">
                <a:solidFill>
                  <a:srgbClr val="374154"/>
                </a:solidFill>
                <a:latin typeface="Gill Sans MT" panose="020B0502020104020203" pitchFamily="34" charset="0"/>
                <a:ea typeface="微软雅黑" panose="020B0503020204020204" pitchFamily="34" charset="-122"/>
              </a:rPr>
              <a:t> LT Regular</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外部使用字体 </a:t>
            </a:r>
            <a:r>
              <a:rPr lang="en-US" altLang="zh-CN" sz="1400" dirty="0">
                <a:solidFill>
                  <a:srgbClr val="374154"/>
                </a:solidFill>
                <a:latin typeface="Gill Sans MT" panose="020B0502020104020203" pitchFamily="34" charset="0"/>
                <a:ea typeface="微软雅黑" panose="020B0503020204020204" pitchFamily="34" charset="-122"/>
              </a:rPr>
              <a:t>: Arial</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75000"/>
              </a:lnSpc>
              <a:spcBef>
                <a:spcPct val="20000"/>
              </a:spcBef>
              <a:buFont typeface="Arial" panose="020B0604020202020204" pitchFamily="34" charset="0"/>
              <a:buNone/>
            </a:pP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中文正文</a:t>
            </a:r>
            <a:r>
              <a:rPr lang="en-US" altLang="zh-CN" sz="1400" dirty="0">
                <a:solidFill>
                  <a:srgbClr val="374154"/>
                </a:solidFill>
                <a:latin typeface="Gill Sans MT" panose="020B0502020104020203" pitchFamily="34" charset="0"/>
                <a:ea typeface="微软雅黑" panose="020B0503020204020204" pitchFamily="34" charset="-122"/>
              </a:rPr>
              <a:t>:18-20pt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子目录</a:t>
            </a:r>
            <a:r>
              <a:rPr lang="en-US" altLang="zh-CN" sz="1400" dirty="0">
                <a:solidFill>
                  <a:srgbClr val="374154"/>
                </a:solidFill>
                <a:latin typeface="Gill Sans MT" panose="020B0502020104020203" pitchFamily="34" charset="0"/>
                <a:ea typeface="微软雅黑" panose="020B0503020204020204" pitchFamily="34" charset="-122"/>
              </a:rPr>
              <a:t>(2-5</a:t>
            </a:r>
            <a:r>
              <a:rPr lang="zh-CN" altLang="en-US" sz="1400" dirty="0">
                <a:solidFill>
                  <a:srgbClr val="374154"/>
                </a:solidFill>
                <a:latin typeface="Gill Sans MT" panose="020B0502020104020203" pitchFamily="34" charset="0"/>
                <a:ea typeface="微软雅黑" panose="020B0503020204020204" pitchFamily="34" charset="-122"/>
              </a:rPr>
              <a:t>级</a:t>
            </a:r>
            <a:r>
              <a:rPr lang="en-US" altLang="zh-CN" sz="1400" dirty="0">
                <a:solidFill>
                  <a:srgbClr val="374154"/>
                </a:solidFill>
                <a:latin typeface="Gill Sans MT" panose="020B0502020104020203" pitchFamily="34" charset="0"/>
                <a:ea typeface="微软雅黑" panose="020B0503020204020204" pitchFamily="34" charset="-122"/>
              </a:rPr>
              <a:t>):18pt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黑色</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字体</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细黑体</a:t>
            </a:r>
            <a:r>
              <a:rPr lang="zh-CN" altLang="en-US" sz="1400" b="1" dirty="0">
                <a:solidFill>
                  <a:srgbClr val="374154"/>
                </a:solidFill>
                <a:latin typeface="Gill Sans MT" panose="020B0502020104020203" pitchFamily="34" charset="0"/>
                <a:ea typeface="微软雅黑" panose="020B0503020204020204" pitchFamily="34" charset="-122"/>
              </a:rPr>
              <a:t> </a:t>
            </a:r>
            <a:endParaRPr lang="zh-CN" altLang="en-US" sz="1400" b="1" dirty="0">
              <a:solidFill>
                <a:srgbClr val="374154"/>
              </a:solidFill>
              <a:latin typeface="Gill Sans MT" panose="020B0502020104020203" pitchFamily="34" charset="0"/>
              <a:ea typeface="微软雅黑" panose="020B0503020204020204" pitchFamily="34" charset="-122"/>
            </a:endParaRPr>
          </a:p>
        </p:txBody>
      </p:sp>
      <p:grpSp>
        <p:nvGrpSpPr>
          <p:cNvPr id="155" name="组合 154"/>
          <p:cNvGrpSpPr/>
          <p:nvPr userDrawn="1"/>
        </p:nvGrpSpPr>
        <p:grpSpPr>
          <a:xfrm>
            <a:off x="12590924" y="3356218"/>
            <a:ext cx="1214711" cy="3499198"/>
            <a:chOff x="12438524" y="3358802"/>
            <a:chExt cx="1214711" cy="3499198"/>
          </a:xfrm>
        </p:grpSpPr>
        <p:sp>
          <p:nvSpPr>
            <p:cNvPr id="156" name="矩形 155"/>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157" name="Group 18"/>
            <p:cNvGrpSpPr/>
            <p:nvPr/>
          </p:nvGrpSpPr>
          <p:grpSpPr bwMode="auto">
            <a:xfrm>
              <a:off x="12552504" y="3727418"/>
              <a:ext cx="986752" cy="182532"/>
              <a:chOff x="5893" y="2387"/>
              <a:chExt cx="466" cy="115"/>
            </a:xfrm>
          </p:grpSpPr>
          <p:sp>
            <p:nvSpPr>
              <p:cNvPr id="218"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19"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20"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21"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58" name="Group 23"/>
            <p:cNvGrpSpPr/>
            <p:nvPr/>
          </p:nvGrpSpPr>
          <p:grpSpPr bwMode="auto">
            <a:xfrm>
              <a:off x="12552504" y="3943282"/>
              <a:ext cx="986752" cy="182532"/>
              <a:chOff x="5893" y="2523"/>
              <a:chExt cx="466" cy="115"/>
            </a:xfrm>
          </p:grpSpPr>
          <p:sp>
            <p:nvSpPr>
              <p:cNvPr id="214"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15"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16"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17"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59" name="Group 28"/>
            <p:cNvGrpSpPr/>
            <p:nvPr/>
          </p:nvGrpSpPr>
          <p:grpSpPr bwMode="auto">
            <a:xfrm>
              <a:off x="12552504" y="4159146"/>
              <a:ext cx="986752" cy="182532"/>
              <a:chOff x="5893" y="2659"/>
              <a:chExt cx="466" cy="115"/>
            </a:xfrm>
          </p:grpSpPr>
          <p:sp>
            <p:nvSpPr>
              <p:cNvPr id="210"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11"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12"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13"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0" name="Group 33"/>
            <p:cNvGrpSpPr/>
            <p:nvPr/>
          </p:nvGrpSpPr>
          <p:grpSpPr bwMode="auto">
            <a:xfrm>
              <a:off x="12552504" y="3511551"/>
              <a:ext cx="986752" cy="188882"/>
              <a:chOff x="5893" y="2251"/>
              <a:chExt cx="466" cy="119"/>
            </a:xfrm>
          </p:grpSpPr>
          <p:sp>
            <p:nvSpPr>
              <p:cNvPr id="206"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07"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08"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09"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1" name="Group 38"/>
            <p:cNvGrpSpPr/>
            <p:nvPr/>
          </p:nvGrpSpPr>
          <p:grpSpPr bwMode="auto">
            <a:xfrm>
              <a:off x="12552504" y="4519449"/>
              <a:ext cx="986752" cy="182532"/>
              <a:chOff x="5893" y="2886"/>
              <a:chExt cx="466" cy="115"/>
            </a:xfrm>
          </p:grpSpPr>
          <p:sp>
            <p:nvSpPr>
              <p:cNvPr id="202"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03"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04"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05"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2" name="Group 43"/>
            <p:cNvGrpSpPr/>
            <p:nvPr/>
          </p:nvGrpSpPr>
          <p:grpSpPr bwMode="auto">
            <a:xfrm>
              <a:off x="12552504" y="4735313"/>
              <a:ext cx="986752" cy="182532"/>
              <a:chOff x="5893" y="3022"/>
              <a:chExt cx="466" cy="115"/>
            </a:xfrm>
          </p:grpSpPr>
          <p:sp>
            <p:nvSpPr>
              <p:cNvPr id="198"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99"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00"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201"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3" name="Group 48"/>
            <p:cNvGrpSpPr/>
            <p:nvPr/>
          </p:nvGrpSpPr>
          <p:grpSpPr bwMode="auto">
            <a:xfrm>
              <a:off x="12552504" y="4951179"/>
              <a:ext cx="986752" cy="182532"/>
              <a:chOff x="5893" y="3158"/>
              <a:chExt cx="466" cy="115"/>
            </a:xfrm>
          </p:grpSpPr>
          <p:sp>
            <p:nvSpPr>
              <p:cNvPr id="194"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95"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96"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97"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4" name="Group 53"/>
            <p:cNvGrpSpPr/>
            <p:nvPr/>
          </p:nvGrpSpPr>
          <p:grpSpPr bwMode="auto">
            <a:xfrm>
              <a:off x="12552504" y="5311482"/>
              <a:ext cx="986752" cy="182532"/>
              <a:chOff x="5893" y="3385"/>
              <a:chExt cx="466" cy="115"/>
            </a:xfrm>
          </p:grpSpPr>
          <p:sp>
            <p:nvSpPr>
              <p:cNvPr id="190"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91"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92"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93"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5" name="Group 58"/>
            <p:cNvGrpSpPr/>
            <p:nvPr/>
          </p:nvGrpSpPr>
          <p:grpSpPr bwMode="auto">
            <a:xfrm>
              <a:off x="12552504" y="5527346"/>
              <a:ext cx="986752" cy="182532"/>
              <a:chOff x="5893" y="3521"/>
              <a:chExt cx="466" cy="115"/>
            </a:xfrm>
          </p:grpSpPr>
          <p:sp>
            <p:nvSpPr>
              <p:cNvPr id="186"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87"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88"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89"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6" name="Group 63"/>
            <p:cNvGrpSpPr/>
            <p:nvPr/>
          </p:nvGrpSpPr>
          <p:grpSpPr bwMode="auto">
            <a:xfrm>
              <a:off x="12552504" y="5743210"/>
              <a:ext cx="986752" cy="182532"/>
              <a:chOff x="5893" y="3657"/>
              <a:chExt cx="466" cy="115"/>
            </a:xfrm>
          </p:grpSpPr>
          <p:sp>
            <p:nvSpPr>
              <p:cNvPr id="182"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83"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84"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85"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7" name="Group 68"/>
            <p:cNvGrpSpPr/>
            <p:nvPr/>
          </p:nvGrpSpPr>
          <p:grpSpPr bwMode="auto">
            <a:xfrm>
              <a:off x="12552504" y="6103513"/>
              <a:ext cx="986752" cy="182532"/>
              <a:chOff x="5893" y="3884"/>
              <a:chExt cx="466" cy="115"/>
            </a:xfrm>
          </p:grpSpPr>
          <p:sp>
            <p:nvSpPr>
              <p:cNvPr id="178"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79"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80"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81"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8" name="Group 73"/>
            <p:cNvGrpSpPr/>
            <p:nvPr/>
          </p:nvGrpSpPr>
          <p:grpSpPr bwMode="auto">
            <a:xfrm>
              <a:off x="12552504" y="6328901"/>
              <a:ext cx="986752" cy="182532"/>
              <a:chOff x="5893" y="4026"/>
              <a:chExt cx="466" cy="115"/>
            </a:xfrm>
          </p:grpSpPr>
          <p:sp>
            <p:nvSpPr>
              <p:cNvPr id="174"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75"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76"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77"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69" name="Group 78"/>
            <p:cNvGrpSpPr/>
            <p:nvPr/>
          </p:nvGrpSpPr>
          <p:grpSpPr bwMode="auto">
            <a:xfrm>
              <a:off x="12552504" y="6552703"/>
              <a:ext cx="986752" cy="182532"/>
              <a:chOff x="5893" y="4167"/>
              <a:chExt cx="466" cy="115"/>
            </a:xfrm>
          </p:grpSpPr>
          <p:sp>
            <p:nvSpPr>
              <p:cNvPr id="170"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71"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72"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173"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sp>
        <p:nvSpPr>
          <p:cNvPr id="222" name="Rectangle 83"/>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panose="020B0604020202020204" pitchFamily="34" charset="0"/>
              <a:buNone/>
            </a:pPr>
            <a:r>
              <a:rPr lang="zh-CN" altLang="en-US" sz="1335" dirty="0">
                <a:solidFill>
                  <a:srgbClr val="374154"/>
                </a:solidFill>
                <a:latin typeface="微软雅黑" panose="020B0503020204020204" pitchFamily="34" charset="-122"/>
                <a:ea typeface="微软雅黑" panose="020B0503020204020204" pitchFamily="34" charset="-122"/>
              </a:rPr>
              <a:t>配色参考方案：</a:t>
            </a:r>
            <a:endParaRPr lang="zh-CN" altLang="en-US" sz="1335" dirty="0">
              <a:solidFill>
                <a:srgbClr val="374154"/>
              </a:solidFill>
              <a:latin typeface="微软雅黑" panose="020B0503020204020204" pitchFamily="34" charset="-122"/>
              <a:ea typeface="微软雅黑" panose="020B0503020204020204" pitchFamily="34" charset="-122"/>
            </a:endParaRPr>
          </a:p>
          <a:p>
            <a:pPr eaLnBrk="0" hangingPunct="0">
              <a:lnSpc>
                <a:spcPct val="120000"/>
              </a:lnSpc>
              <a:spcBef>
                <a:spcPct val="20000"/>
              </a:spcBef>
              <a:buFont typeface="Arial" panose="020B0604020202020204" pitchFamily="34" charset="0"/>
              <a:buNone/>
            </a:pPr>
            <a:r>
              <a:rPr lang="zh-CN" altLang="en-US" sz="1335" dirty="0">
                <a:solidFill>
                  <a:srgbClr val="374154"/>
                </a:solidFill>
                <a:latin typeface="微软雅黑" panose="020B0503020204020204" pitchFamily="34" charset="-122"/>
                <a:ea typeface="微软雅黑" panose="020B0503020204020204" pitchFamily="34" charset="-122"/>
              </a:rPr>
              <a:t>建议同一页面内不超过四种颜色，以下是</a:t>
            </a:r>
            <a:r>
              <a:rPr lang="en-US" altLang="zh-CN" sz="1335" dirty="0">
                <a:solidFill>
                  <a:srgbClr val="374154"/>
                </a:solidFill>
                <a:latin typeface="微软雅黑" panose="020B0503020204020204" pitchFamily="34" charset="-122"/>
                <a:ea typeface="微软雅黑" panose="020B0503020204020204" pitchFamily="34" charset="-122"/>
              </a:rPr>
              <a:t>13</a:t>
            </a:r>
            <a:r>
              <a:rPr lang="zh-CN" altLang="en-US" sz="1335" dirty="0">
                <a:solidFill>
                  <a:srgbClr val="374154"/>
                </a:solidFill>
                <a:latin typeface="微软雅黑" panose="020B0503020204020204" pitchFamily="34" charset="-122"/>
                <a:ea typeface="微软雅黑" panose="020B0503020204020204" pitchFamily="34" charset="-122"/>
              </a:rPr>
              <a:t>组配色方案，同一页面内只选择一组使用。（仅供参考）</a:t>
            </a:r>
            <a:endParaRPr lang="zh-CN" altLang="en-US" sz="1335" dirty="0">
              <a:solidFill>
                <a:srgbClr val="374154"/>
              </a:solidFill>
              <a:latin typeface="微软雅黑" panose="020B0503020204020204" pitchFamily="34" charset="-122"/>
              <a:ea typeface="微软雅黑" panose="020B0503020204020204" pitchFamily="34" charset="-122"/>
            </a:endParaRPr>
          </a:p>
        </p:txBody>
      </p:sp>
      <p:sp>
        <p:nvSpPr>
          <p:cNvPr id="223" name="Rectangle 84"/>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panose="05000000000000000000" pitchFamily="2" charset="2"/>
              <a:buNone/>
            </a:pPr>
            <a:r>
              <a:rPr lang="zh-CN" altLang="en-US" sz="1335" dirty="0">
                <a:solidFill>
                  <a:srgbClr val="374154"/>
                </a:solidFill>
                <a:latin typeface="微软雅黑" panose="020B0503020204020204" pitchFamily="34" charset="-122"/>
                <a:ea typeface="微软雅黑" panose="020B0503020204020204" pitchFamily="34" charset="-122"/>
              </a:rPr>
              <a:t>客户或者合作伙伴的标志放在右上角</a:t>
            </a:r>
            <a:r>
              <a:rPr lang="en-US" altLang="zh-CN" sz="1335" dirty="0">
                <a:solidFill>
                  <a:srgbClr val="374154"/>
                </a:solidFill>
                <a:latin typeface="微软雅黑" panose="020B0503020204020204" pitchFamily="34" charset="-122"/>
                <a:ea typeface="微软雅黑" panose="020B0503020204020204" pitchFamily="34" charset="-122"/>
              </a:rPr>
              <a:t>.</a:t>
            </a:r>
            <a:endParaRPr lang="zh-CN" altLang="en-US" sz="1335" dirty="0">
              <a:solidFill>
                <a:srgbClr val="374154"/>
              </a:solidFill>
              <a:latin typeface="微软雅黑" panose="020B0503020204020204" pitchFamily="34" charset="-122"/>
              <a:ea typeface="微软雅黑" panose="020B0503020204020204" pitchFamily="34" charset="-122"/>
            </a:endParaRPr>
          </a:p>
        </p:txBody>
      </p:sp>
      <p:sp>
        <p:nvSpPr>
          <p:cNvPr id="2" name="TextBox 2"/>
          <p:cNvSpPr txBox="1"/>
          <p:nvPr userDrawn="1"/>
        </p:nvSpPr>
        <p:spPr>
          <a:xfrm>
            <a:off x="543605" y="6449875"/>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anose="05000000000000000000" pitchFamily="2" charset="2"/>
              <a:buNone/>
            </a:pPr>
            <a:r>
              <a:rPr lang="en-US" altLang="zh-CN" sz="1200" dirty="0">
                <a:solidFill>
                  <a:schemeClr val="bg1"/>
                </a:solidFill>
                <a:latin typeface="Futura-Medium" panose="020B0602020204020303" pitchFamily="34" charset="-79"/>
                <a:ea typeface="微软雅黑" panose="020B0503020204020204" pitchFamily="34" charset="-122"/>
                <a:cs typeface="Futura-Medium" panose="020B0602020204020303" pitchFamily="34" charset="-79"/>
              </a:rPr>
              <a:t>ZOMI</a:t>
            </a:r>
            <a:endParaRPr lang="en-US" sz="1200" dirty="0">
              <a:solidFill>
                <a:schemeClr val="bg1"/>
              </a:solidFill>
              <a:latin typeface="Futura-Medium" panose="020B0602020204020303" pitchFamily="34" charset="-79"/>
              <a:ea typeface="微软雅黑" panose="020B0503020204020204" pitchFamily="34" charset="-122"/>
              <a:cs typeface="Futura-Medium" panose="020B0602020204020303" pitchFamily="34" charset="-79"/>
            </a:endParaRPr>
          </a:p>
        </p:txBody>
      </p:sp>
      <p:sp>
        <p:nvSpPr>
          <p:cNvPr id="3" name="TextBox 3"/>
          <p:cNvSpPr txBox="1"/>
          <p:nvPr userDrawn="1"/>
        </p:nvSpPr>
        <p:spPr>
          <a:xfrm>
            <a:off x="8358978" y="6505275"/>
            <a:ext cx="499730" cy="184666"/>
          </a:xfrm>
          <a:prstGeom prst="rect">
            <a:avLst/>
          </a:prstGeom>
          <a:noFill/>
        </p:spPr>
        <p:txBody>
          <a:bodyPr wrap="square" lIns="0" tIns="0" rIns="0" bIns="0" rtlCol="0">
            <a:spAutoFit/>
          </a:bodyPr>
          <a:lstStyle/>
          <a:p>
            <a:pPr algn="ctr" defTabSz="890270" fontAlgn="auto">
              <a:spcBef>
                <a:spcPts val="0"/>
              </a:spcBef>
              <a:spcAft>
                <a:spcPts val="0"/>
              </a:spcAft>
              <a:defRPr/>
            </a:pPr>
            <a:fld id="{C3837181-38C6-AD4F-B8BA-B444770388BB}" type="slidenum">
              <a:rPr lang="en-US" sz="1200" smtClean="0">
                <a:solidFill>
                  <a:schemeClr val="bg1"/>
                </a:solidFill>
                <a:latin typeface="Arial" panose="020B0604020202020204" pitchFamily="34" charset="0"/>
                <a:ea typeface="华文细黑" pitchFamily="2" charset="-122"/>
                <a:cs typeface="Arial" panose="020B0604020202020204" pitchFamily="34" charset="0"/>
              </a:rPr>
            </a:fld>
            <a:endParaRPr lang="en-US" sz="1200" dirty="0">
              <a:solidFill>
                <a:schemeClr val="bg1"/>
              </a:solidFill>
              <a:latin typeface="Arial" panose="020B0604020202020204" pitchFamily="34" charset="0"/>
              <a:ea typeface="华文细黑" pitchFamily="2" charset="-122"/>
              <a:cs typeface="Arial" panose="020B0604020202020204" pitchFamily="34" charset="0"/>
            </a:endParaRPr>
          </a:p>
        </p:txBody>
      </p:sp>
      <p:pic>
        <p:nvPicPr>
          <p:cNvPr id="4" name="图片 3"/>
          <p:cNvPicPr>
            <a:picLocks noChangeAspect="1"/>
          </p:cNvPicPr>
          <p:nvPr userDrawn="1"/>
        </p:nvPicPr>
        <p:blipFill>
          <a:blip r:embed="rId2" cstate="print">
            <a:alphaModFix amt="70000"/>
          </a:blip>
          <a:stretch>
            <a:fillRect/>
          </a:stretch>
        </p:blipFill>
        <p:spPr>
          <a:xfrm>
            <a:off x="266621" y="6471608"/>
            <a:ext cx="252000" cy="252000"/>
          </a:xfrm>
          <a:prstGeom prst="ellipse">
            <a:avLst/>
          </a:prstGeom>
          <a:ln w="28575" cap="rnd">
            <a:solidFill>
              <a:schemeClr val="bg1"/>
            </a:solidFill>
            <a:prstDash val="solid"/>
          </a:ln>
          <a:effectLst/>
        </p:spPr>
      </p:pic>
      <p:sp>
        <p:nvSpPr>
          <p:cNvPr id="5" name="TextBox 2"/>
          <p:cNvSpPr txBox="1"/>
          <p:nvPr userDrawn="1"/>
        </p:nvSpPr>
        <p:spPr>
          <a:xfrm>
            <a:off x="8830447" y="6458435"/>
            <a:ext cx="3237243" cy="278346"/>
          </a:xfrm>
          <a:prstGeom prst="rect">
            <a:avLst/>
          </a:prstGeom>
          <a:noFill/>
        </p:spPr>
        <p:txBody>
          <a:bodyPr wrap="square" rtlCol="0">
            <a:spAutoFit/>
          </a:bodyPr>
          <a:lstStyle/>
          <a:p>
            <a:pPr algn="r">
              <a:lnSpc>
                <a:spcPct val="120000"/>
              </a:lnSpc>
              <a:spcBef>
                <a:spcPct val="20000"/>
              </a:spcBef>
              <a:buClr>
                <a:srgbClr val="1D1D1A"/>
              </a:buClr>
              <a:buSzPct val="50000"/>
              <a:buFont typeface="Wingdings" panose="05000000000000000000" pitchFamily="2" charset="2"/>
              <a:buNone/>
            </a:pPr>
            <a:r>
              <a:rPr lang="en-US" altLang="zh-CN" sz="1100" dirty="0">
                <a:solidFill>
                  <a:schemeClr val="bg1"/>
                </a:solidFill>
                <a:latin typeface="Gill Sans MT" panose="020B0502020104020203" pitchFamily="34" charset="0"/>
                <a:ea typeface="+mj-ea"/>
                <a:cs typeface="Futura-Medium" panose="020B0602020204020303" pitchFamily="34" charset="-79"/>
              </a:rPr>
              <a:t>GitHub</a:t>
            </a:r>
            <a:r>
              <a:rPr lang="zh-CN" altLang="en-US" sz="1100" dirty="0">
                <a:solidFill>
                  <a:schemeClr val="bg1"/>
                </a:solidFill>
                <a:latin typeface="Gill Sans MT" panose="020B0502020104020203" pitchFamily="34" charset="0"/>
                <a:ea typeface="+mj-ea"/>
                <a:cs typeface="Futura-Medium" panose="020B0602020204020303" pitchFamily="34" charset="-79"/>
              </a:rPr>
              <a:t> </a:t>
            </a:r>
            <a:r>
              <a:rPr lang="en-US" altLang="zh-CN" sz="1100" dirty="0">
                <a:solidFill>
                  <a:schemeClr val="bg1"/>
                </a:solidFill>
                <a:latin typeface="Gill Sans MT" panose="020B0502020104020203" pitchFamily="34" charset="0"/>
                <a:ea typeface="+mj-ea"/>
                <a:cs typeface="Futura-Medium" panose="020B0602020204020303" pitchFamily="34" charset="-79"/>
              </a:rPr>
              <a:t>https://</a:t>
            </a:r>
            <a:r>
              <a:rPr lang="en-US" altLang="zh-CN" sz="1100" dirty="0" err="1">
                <a:solidFill>
                  <a:schemeClr val="bg1"/>
                </a:solidFill>
                <a:latin typeface="Gill Sans MT" panose="020B0502020104020203" pitchFamily="34" charset="0"/>
                <a:ea typeface="+mj-ea"/>
                <a:cs typeface="Futura-Medium" panose="020B0602020204020303" pitchFamily="34" charset="-79"/>
              </a:rPr>
              <a:t>github.com</a:t>
            </a:r>
            <a:r>
              <a:rPr lang="en-US" altLang="zh-CN" sz="1100" dirty="0">
                <a:solidFill>
                  <a:schemeClr val="bg1"/>
                </a:solidFill>
                <a:latin typeface="Gill Sans MT" panose="020B0502020104020203" pitchFamily="34" charset="0"/>
                <a:ea typeface="+mj-ea"/>
                <a:cs typeface="Futura-Medium" panose="020B0602020204020303" pitchFamily="34" charset="-79"/>
              </a:rPr>
              <a:t>/chenzomi12/</a:t>
            </a:r>
            <a:r>
              <a:rPr lang="en-US" altLang="zh-CN" sz="1100" dirty="0" err="1">
                <a:solidFill>
                  <a:schemeClr val="bg1"/>
                </a:solidFill>
                <a:latin typeface="Gill Sans MT" panose="020B0502020104020203" pitchFamily="34" charset="0"/>
                <a:ea typeface="+mj-ea"/>
                <a:cs typeface="Futura-Medium" panose="020B0602020204020303" pitchFamily="34" charset="-79"/>
              </a:rPr>
              <a:t>AIInfra</a:t>
            </a:r>
            <a:endParaRPr lang="en-US" sz="1100" dirty="0">
              <a:solidFill>
                <a:schemeClr val="bg1"/>
              </a:solidFill>
              <a:latin typeface="Gill Sans MT" panose="020B0502020104020203" pitchFamily="34" charset="0"/>
              <a:ea typeface="+mj-ea"/>
              <a:cs typeface="Futura-Medium" panose="020B0602020204020303" pitchFamily="34" charset="-79"/>
            </a:endParaRPr>
          </a:p>
        </p:txBody>
      </p:sp>
    </p:spTree>
  </p:cSld>
  <p:clrMap bg1="lt1" tx1="dk1" bg2="lt2" tx2="dk2" accent1="accent1" accent2="accent2" accent3="accent3" accent4="accent4" accent5="accent5" accent6="accent6" hlink="hlink" folHlink="folHlink"/>
  <p:sldLayoutIdLst>
    <p:sldLayoutId id="2147483659" r:id="rId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18968" y="2394856"/>
            <a:ext cx="6891755" cy="1889093"/>
          </a:xfrm>
          <a:prstGeom prst="rect">
            <a:avLst/>
          </a:prstGeom>
        </p:spPr>
        <p:txBody>
          <a:bodyPr vert="horz" lIns="91440" tIns="45720" rIns="91440" bIns="45720" rtlCol="0" anchor="ctr">
            <a:noAutofit/>
          </a:bodyPr>
          <a:lstStyle/>
          <a:p>
            <a:r>
              <a:rPr lang="en-US" dirty="0"/>
              <a:t>Click to edit Master title style</a:t>
            </a:r>
            <a:endParaRPr lang="en-US" dirty="0"/>
          </a:p>
        </p:txBody>
      </p:sp>
      <p:sp>
        <p:nvSpPr>
          <p:cNvPr id="5" name="Text Placeholder 1"/>
          <p:cNvSpPr txBox="1"/>
          <p:nvPr userDrawn="1"/>
        </p:nvSpPr>
        <p:spPr>
          <a:xfrm>
            <a:off x="7979357" y="2794960"/>
            <a:ext cx="3225168" cy="2029962"/>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rgbClr val="FFFFFF"/>
                </a:soli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065"/>
              </a:lnSpc>
            </a:pPr>
            <a:r>
              <a:rPr kumimoji="1" lang="en-US" altLang="zh-CN" sz="850" b="1" baseline="0" dirty="0">
                <a:solidFill>
                  <a:srgbClr val="1D1D1B"/>
                </a:solidFill>
                <a:latin typeface="+mj-lt"/>
              </a:rPr>
              <a:t>Copyright</a:t>
            </a:r>
            <a:r>
              <a:rPr kumimoji="1" lang="zh-CN" altLang="en-US" sz="850" b="1" baseline="0" dirty="0">
                <a:solidFill>
                  <a:srgbClr val="1D1D1B"/>
                </a:solidFill>
                <a:latin typeface="+mj-lt"/>
              </a:rPr>
              <a:t> </a:t>
            </a:r>
            <a:r>
              <a:rPr kumimoji="1" lang="en-US" altLang="zh-CN" sz="850" b="1" baseline="0" dirty="0">
                <a:solidFill>
                  <a:srgbClr val="1D1D1B"/>
                </a:solidFill>
                <a:latin typeface="+mj-lt"/>
              </a:rPr>
              <a:t>©</a:t>
            </a:r>
            <a:r>
              <a:rPr kumimoji="1" lang="zh-CN" altLang="en-US" sz="850" b="1" baseline="0" dirty="0">
                <a:solidFill>
                  <a:srgbClr val="1D1D1B"/>
                </a:solidFill>
                <a:latin typeface="+mj-lt"/>
              </a:rPr>
              <a:t> </a:t>
            </a:r>
            <a:r>
              <a:rPr kumimoji="1" lang="en-US" altLang="zh-CN" sz="850" b="1" baseline="0" dirty="0">
                <a:solidFill>
                  <a:srgbClr val="1D1D1B"/>
                </a:solidFill>
                <a:latin typeface="+mj-lt"/>
              </a:rPr>
              <a:t>2024 XXX Technologies Co., Ltd.</a:t>
            </a:r>
            <a:br>
              <a:rPr kumimoji="1" lang="en-US" altLang="zh-CN" sz="850" b="1" baseline="0" dirty="0">
                <a:solidFill>
                  <a:srgbClr val="1D1D1B"/>
                </a:solidFill>
                <a:latin typeface="+mj-lt"/>
              </a:rPr>
            </a:br>
            <a:r>
              <a:rPr kumimoji="1" lang="en-US" altLang="zh-CN" sz="850" b="1" baseline="0" dirty="0">
                <a:solidFill>
                  <a:srgbClr val="1D1D1B"/>
                </a:solidFill>
                <a:latin typeface="+mj-lt"/>
              </a:rPr>
              <a:t>All Rights Reserved.</a:t>
            </a:r>
            <a:br>
              <a:rPr kumimoji="1" lang="en-US" altLang="zh-CN" sz="780" dirty="0">
                <a:solidFill>
                  <a:srgbClr val="1D1D1B"/>
                </a:solidFill>
                <a:latin typeface="+mn-lt"/>
              </a:rPr>
            </a:br>
            <a:br>
              <a:rPr kumimoji="1" lang="en-US" altLang="zh-CN" sz="780" dirty="0">
                <a:solidFill>
                  <a:srgbClr val="1D1D1B"/>
                </a:solidFill>
                <a:latin typeface="+mn-lt"/>
              </a:rPr>
            </a:br>
            <a:r>
              <a:rPr kumimoji="1" lang="en-US" altLang="zh-CN" sz="850" baseline="0" dirty="0">
                <a:solidFill>
                  <a:srgbClr val="1D1D1B"/>
                </a:solidFill>
                <a:latin typeface="+mn-lt"/>
                <a:cs typeface="Arial" panose="020B0604020202020204" pitchFamily="34" charset="0"/>
              </a:rPr>
              <a:t>The information in this document may contain predictive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statements including, without limitation, statements regarding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the future financial and operating results, future product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portfolio, new technology, etc. There are a number of factors that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could cause actual results and developments to differ materially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from those expressed or implied in the predictive statements.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Therefore, such information is provided for reference purpose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only and constitutes neither an offer nor an acceptance. XXX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may change the information at any time without notice. </a:t>
            </a:r>
            <a:endParaRPr kumimoji="1" lang="en-US" altLang="zh-CN" sz="850" baseline="0" dirty="0">
              <a:solidFill>
                <a:srgbClr val="1D1D1B"/>
              </a:solidFill>
              <a:latin typeface="+mn-lt"/>
              <a:cs typeface="Arial" panose="020B0604020202020204" pitchFamily="34" charset="0"/>
            </a:endParaRPr>
          </a:p>
          <a:p>
            <a:pPr>
              <a:lnSpc>
                <a:spcPts val="1065"/>
              </a:lnSpc>
            </a:pPr>
            <a:endParaRPr kumimoji="1" lang="zh-CN" altLang="en-US" sz="780" dirty="0">
              <a:solidFill>
                <a:srgbClr val="1D1D1B"/>
              </a:solidFill>
              <a:latin typeface="+mn-lt"/>
            </a:endParaRPr>
          </a:p>
        </p:txBody>
      </p:sp>
      <p:sp>
        <p:nvSpPr>
          <p:cNvPr id="6" name="Subtitle 6"/>
          <p:cNvSpPr txBox="1"/>
          <p:nvPr userDrawn="1"/>
        </p:nvSpPr>
        <p:spPr>
          <a:xfrm>
            <a:off x="7987276" y="1599191"/>
            <a:ext cx="3477701" cy="491114"/>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rgbClr val="FFFFFF"/>
                </a:soli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680"/>
              </a:lnSpc>
              <a:spcBef>
                <a:spcPts val="0"/>
              </a:spcBef>
            </a:pPr>
            <a:r>
              <a:rPr kumimoji="1" lang="zh-CN" altLang="en-US" sz="1300" dirty="0">
                <a:solidFill>
                  <a:srgbClr val="1D1D1B"/>
                </a:solidFill>
                <a:latin typeface="Gill Sans MT" panose="020B0502020104020203" pitchFamily="34" charset="0"/>
                <a:ea typeface="微软雅黑" panose="020B0503020204020204" pitchFamily="34" charset="-122"/>
                <a:cs typeface="微软雅黑" panose="020B0503020204020204" pitchFamily="34" charset="-122"/>
              </a:rPr>
              <a:t>把</a:t>
            </a:r>
            <a:r>
              <a:rPr kumimoji="1" lang="en-US" altLang="zh-CN" sz="1300" dirty="0">
                <a:solidFill>
                  <a:srgbClr val="1D1D1B"/>
                </a:solidFill>
                <a:latin typeface="Gill Sans MT" panose="020B0502020104020203" pitchFamily="34" charset="0"/>
                <a:ea typeface="微软雅黑" panose="020B0503020204020204" pitchFamily="34" charset="-122"/>
                <a:cs typeface="微软雅黑" panose="020B0503020204020204" pitchFamily="34" charset="-122"/>
              </a:rPr>
              <a:t>AI</a:t>
            </a:r>
            <a:r>
              <a:rPr kumimoji="1" lang="zh-CN" altLang="en-US" sz="1300" dirty="0">
                <a:solidFill>
                  <a:srgbClr val="1D1D1B"/>
                </a:solidFill>
                <a:latin typeface="Gill Sans MT" panose="020B0502020104020203" pitchFamily="34" charset="0"/>
                <a:ea typeface="微软雅黑" panose="020B0503020204020204" pitchFamily="34" charset="-122"/>
                <a:cs typeface="微软雅黑" panose="020B0503020204020204" pitchFamily="34" charset="-122"/>
              </a:rPr>
              <a:t>系统带入每个开发者、每个家庭、</a:t>
            </a:r>
            <a:br>
              <a:rPr kumimoji="1" lang="en-US" altLang="zh-CN" sz="1300" dirty="0">
                <a:solidFill>
                  <a:srgbClr val="1D1D1B"/>
                </a:solidFill>
                <a:latin typeface="Gill Sans MT" panose="020B0502020104020203" pitchFamily="34" charset="0"/>
                <a:ea typeface="微软雅黑" panose="020B0503020204020204" pitchFamily="34" charset="-122"/>
                <a:cs typeface="微软雅黑" panose="020B0503020204020204" pitchFamily="34" charset="-122"/>
              </a:rPr>
            </a:br>
            <a:r>
              <a:rPr kumimoji="1" lang="zh-CN" altLang="en-US" sz="1300" dirty="0">
                <a:solidFill>
                  <a:srgbClr val="1D1D1B"/>
                </a:solidFill>
                <a:latin typeface="Gill Sans MT" panose="020B0502020104020203" pitchFamily="34" charset="0"/>
                <a:ea typeface="微软雅黑" panose="020B0503020204020204" pitchFamily="34" charset="-122"/>
                <a:cs typeface="微软雅黑" panose="020B0503020204020204" pitchFamily="34" charset="-122"/>
              </a:rPr>
              <a:t>每个组织，构建万物互联的智能世界</a:t>
            </a:r>
            <a:endParaRPr kumimoji="1" lang="zh-CN" altLang="en-US" sz="1300" dirty="0">
              <a:solidFill>
                <a:srgbClr val="1D1D1B"/>
              </a:solidFill>
              <a:latin typeface="Gill Sans MT" panose="020B0502020104020203" pitchFamily="34" charset="0"/>
              <a:ea typeface="微软雅黑" panose="020B0503020204020204" pitchFamily="34" charset="-122"/>
              <a:cs typeface="微软雅黑" panose="020B0503020204020204" pitchFamily="34" charset="-122"/>
            </a:endParaRPr>
          </a:p>
        </p:txBody>
      </p:sp>
      <p:sp>
        <p:nvSpPr>
          <p:cNvPr id="7" name="Subtitle 6"/>
          <p:cNvSpPr txBox="1"/>
          <p:nvPr userDrawn="1"/>
        </p:nvSpPr>
        <p:spPr>
          <a:xfrm>
            <a:off x="7977672" y="2106124"/>
            <a:ext cx="3481833" cy="582808"/>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chemeClr val="tx1"/>
                </a:solidFill>
                <a:latin typeface="微软雅黑" panose="020B0503020204020204" pitchFamily="34" charset="-122"/>
                <a:ea typeface="微软雅黑" panose="020B0503020204020204" pitchFamily="34" charset="-122"/>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ts val="1295"/>
              </a:lnSpc>
            </a:pPr>
            <a:r>
              <a:rPr kumimoji="1" lang="en-US" altLang="zh-CN" sz="1200" dirty="0">
                <a:solidFill>
                  <a:srgbClr val="1D1D1B"/>
                </a:solidFill>
                <a:latin typeface="Gill Sans MT" panose="020B0502020104020203" pitchFamily="34" charset="0"/>
                <a:cs typeface="Arial" panose="020B0604020202020204" pitchFamily="34" charset="0"/>
              </a:rPr>
              <a:t>Bring AI</a:t>
            </a:r>
            <a:r>
              <a:rPr kumimoji="1" lang="zh-CN" altLang="en-US" sz="1200" dirty="0">
                <a:solidFill>
                  <a:srgbClr val="1D1D1B"/>
                </a:solidFill>
                <a:latin typeface="Gill Sans MT" panose="020B0502020104020203" pitchFamily="34" charset="0"/>
                <a:cs typeface="Arial" panose="020B0604020202020204" pitchFamily="34" charset="0"/>
              </a:rPr>
              <a:t> </a:t>
            </a:r>
            <a:r>
              <a:rPr kumimoji="1" lang="en-US" altLang="zh-CN" sz="1200" dirty="0">
                <a:solidFill>
                  <a:srgbClr val="1D1D1B"/>
                </a:solidFill>
                <a:latin typeface="Gill Sans MT" panose="020B0502020104020203" pitchFamily="34" charset="0"/>
                <a:cs typeface="Arial" panose="020B0604020202020204" pitchFamily="34" charset="0"/>
              </a:rPr>
              <a:t>System</a:t>
            </a:r>
            <a:r>
              <a:rPr kumimoji="1" lang="zh-CN" altLang="en-US" sz="1200" dirty="0">
                <a:solidFill>
                  <a:srgbClr val="1D1D1B"/>
                </a:solidFill>
                <a:latin typeface="Gill Sans MT" panose="020B0502020104020203" pitchFamily="34" charset="0"/>
                <a:cs typeface="Arial" panose="020B0604020202020204" pitchFamily="34" charset="0"/>
              </a:rPr>
              <a:t> </a:t>
            </a:r>
            <a:r>
              <a:rPr kumimoji="1" lang="en-US" altLang="zh-CN" sz="1200" dirty="0">
                <a:solidFill>
                  <a:srgbClr val="1D1D1B"/>
                </a:solidFill>
                <a:latin typeface="Gill Sans MT" panose="020B0502020104020203" pitchFamily="34" charset="0"/>
                <a:cs typeface="Arial" panose="020B0604020202020204" pitchFamily="34" charset="0"/>
              </a:rPr>
              <a:t>to every person, home and </a:t>
            </a:r>
            <a:br>
              <a:rPr kumimoji="1" lang="en-US" altLang="zh-CN" sz="1200" dirty="0">
                <a:solidFill>
                  <a:srgbClr val="1D1D1B"/>
                </a:solidFill>
                <a:latin typeface="Gill Sans MT" panose="020B0502020104020203" pitchFamily="34" charset="0"/>
                <a:cs typeface="Arial" panose="020B0604020202020204" pitchFamily="34" charset="0"/>
              </a:rPr>
            </a:br>
            <a:r>
              <a:rPr kumimoji="1" lang="en-US" altLang="zh-CN" sz="1200" dirty="0">
                <a:solidFill>
                  <a:srgbClr val="1D1D1B"/>
                </a:solidFill>
                <a:latin typeface="Gill Sans MT" panose="020B0502020104020203" pitchFamily="34" charset="0"/>
                <a:cs typeface="Arial" panose="020B0604020202020204" pitchFamily="34" charset="0"/>
              </a:rPr>
              <a:t>organization for a fully connected, </a:t>
            </a:r>
            <a:br>
              <a:rPr kumimoji="1" lang="en-US" altLang="zh-CN" sz="1200" dirty="0">
                <a:solidFill>
                  <a:srgbClr val="1D1D1B"/>
                </a:solidFill>
                <a:latin typeface="Gill Sans MT" panose="020B0502020104020203" pitchFamily="34" charset="0"/>
                <a:cs typeface="Arial" panose="020B0604020202020204" pitchFamily="34" charset="0"/>
              </a:rPr>
            </a:br>
            <a:r>
              <a:rPr kumimoji="1" lang="en-US" altLang="zh-CN" sz="1200" dirty="0">
                <a:solidFill>
                  <a:srgbClr val="1D1D1B"/>
                </a:solidFill>
                <a:latin typeface="Gill Sans MT" panose="020B0502020104020203" pitchFamily="34" charset="0"/>
                <a:cs typeface="Arial" panose="020B0604020202020204" pitchFamily="34" charset="0"/>
              </a:rPr>
              <a:t>intelligent world.</a:t>
            </a:r>
            <a:endParaRPr kumimoji="1" lang="zh-CN" altLang="en-US" sz="1200" dirty="0">
              <a:solidFill>
                <a:srgbClr val="1D1D1B"/>
              </a:solidFill>
              <a:latin typeface="Gill Sans MT" panose="020B0502020104020203" pitchFamily="34" charset="0"/>
              <a:ea typeface="微软雅黑" panose="020B0503020204020204" pitchFamily="34" charset="-122"/>
              <a:cs typeface="微软雅黑" panose="020B0503020204020204" pitchFamily="34" charset="-122"/>
            </a:endParaRPr>
          </a:p>
        </p:txBody>
      </p:sp>
      <p:sp>
        <p:nvSpPr>
          <p:cNvPr id="9" name="矩形 8"/>
          <p:cNvSpPr/>
          <p:nvPr userDrawn="1"/>
        </p:nvSpPr>
        <p:spPr bwMode="auto">
          <a:xfrm>
            <a:off x="618969" y="205786"/>
            <a:ext cx="6891755" cy="6446427"/>
          </a:xfrm>
          <a:prstGeom prst="rect">
            <a:avLst/>
          </a:prstGeom>
          <a:blipFill dpi="0" rotWithShape="1">
            <a:blip r:embed="rId2" cstate="screen">
              <a:alphaModFix amt="33000"/>
            </a:blip>
            <a:srcRect/>
            <a:stretch>
              <a:fillRect/>
            </a:stretch>
          </a:blipFill>
          <a:ln>
            <a:noFill/>
          </a:ln>
          <a:effectLst/>
        </p:spPr>
        <p:txBody>
          <a:bodyPr vert="horz" wrap="square" lIns="121882" tIns="60941" rIns="121882" bIns="60941" numCol="1" rtlCol="0" anchor="t" anchorCtr="0" compatLnSpc="1"/>
          <a:lstStyle/>
          <a:p>
            <a:pPr>
              <a:buClr>
                <a:srgbClr val="CC9900"/>
              </a:buClr>
              <a:buFont typeface="Wingdings" panose="05000000000000000000" pitchFamily="2" charset="2"/>
              <a:buChar char="n"/>
            </a:pPr>
            <a:endParaRPr lang="zh-CN" altLang="en-US">
              <a:solidFill>
                <a:srgbClr val="000000"/>
              </a:solidFill>
              <a:latin typeface="Arial" panose="020B0604020202020204" pitchFamily="34" charset="0"/>
              <a:ea typeface="宋体" panose="02010600030101010101" pitchFamily="2" charset="-122"/>
            </a:endParaRPr>
          </a:p>
        </p:txBody>
      </p:sp>
      <p:sp>
        <p:nvSpPr>
          <p:cNvPr id="10" name="TextBox 2"/>
          <p:cNvSpPr txBox="1"/>
          <p:nvPr userDrawn="1"/>
        </p:nvSpPr>
        <p:spPr>
          <a:xfrm>
            <a:off x="8341794" y="4814879"/>
            <a:ext cx="1088553" cy="397032"/>
          </a:xfrm>
          <a:prstGeom prst="rect">
            <a:avLst/>
          </a:prstGeom>
          <a:noFill/>
        </p:spPr>
        <p:txBody>
          <a:bodyPr wrap="square" rtlCol="0">
            <a:spAutoFit/>
          </a:bodyPr>
          <a:lstStyle/>
          <a:p>
            <a:pPr>
              <a:lnSpc>
                <a:spcPct val="120000"/>
              </a:lnSpc>
              <a:spcBef>
                <a:spcPct val="20000"/>
              </a:spcBef>
              <a:buClr>
                <a:srgbClr val="1D1D1A"/>
              </a:buClr>
              <a:buSzPct val="50000"/>
              <a:buFont typeface="Wingdings" panose="05000000000000000000" pitchFamily="2" charset="2"/>
              <a:buNone/>
            </a:pPr>
            <a:r>
              <a:rPr lang="en-US" altLang="zh-CN" sz="1800" b="1" dirty="0">
                <a:solidFill>
                  <a:srgbClr val="C00000"/>
                </a:solidFill>
                <a:latin typeface="Futura-Medium" panose="020B0602020204020303" pitchFamily="34" charset="-79"/>
                <a:ea typeface="微软雅黑" panose="020B0503020204020204" pitchFamily="34" charset="-122"/>
                <a:cs typeface="Futura-Medium" panose="020B0602020204020303" pitchFamily="34" charset="-79"/>
              </a:rPr>
              <a:t>ZOMI</a:t>
            </a:r>
            <a:endParaRPr lang="en-US" sz="1800" b="1" dirty="0">
              <a:solidFill>
                <a:srgbClr val="C00000"/>
              </a:solidFill>
              <a:latin typeface="Futura-Medium" panose="020B0602020204020303" pitchFamily="34" charset="-79"/>
              <a:ea typeface="微软雅黑" panose="020B0503020204020204" pitchFamily="34" charset="-122"/>
              <a:cs typeface="Futura-Medium" panose="020B0602020204020303" pitchFamily="34" charset="-79"/>
            </a:endParaRPr>
          </a:p>
        </p:txBody>
      </p:sp>
      <p:pic>
        <p:nvPicPr>
          <p:cNvPr id="11" name="图片 10"/>
          <p:cNvPicPr>
            <a:picLocks noChangeAspect="1"/>
          </p:cNvPicPr>
          <p:nvPr userDrawn="1"/>
        </p:nvPicPr>
        <p:blipFill>
          <a:blip r:embed="rId3" cstate="print">
            <a:alphaModFix amt="70000"/>
          </a:blip>
          <a:stretch>
            <a:fillRect/>
          </a:stretch>
        </p:blipFill>
        <p:spPr>
          <a:xfrm>
            <a:off x="7977672" y="4861362"/>
            <a:ext cx="304066" cy="304066"/>
          </a:xfrm>
          <a:prstGeom prst="ellipse">
            <a:avLst/>
          </a:prstGeom>
          <a:ln w="28575" cap="rnd">
            <a:solidFill>
              <a:schemeClr val="tx2"/>
            </a:solidFill>
            <a:prstDash val="solid"/>
          </a:ln>
          <a:effectLst/>
        </p:spPr>
      </p:pic>
      <p:sp>
        <p:nvSpPr>
          <p:cNvPr id="13" name="TextBox 2"/>
          <p:cNvSpPr txBox="1"/>
          <p:nvPr userDrawn="1"/>
        </p:nvSpPr>
        <p:spPr>
          <a:xfrm>
            <a:off x="7867185" y="5295498"/>
            <a:ext cx="3603206" cy="261354"/>
          </a:xfrm>
          <a:prstGeom prst="rect">
            <a:avLst/>
          </a:prstGeom>
          <a:noFill/>
        </p:spPr>
        <p:txBody>
          <a:bodyPr wrap="square" rtlCol="0">
            <a:spAutoFit/>
          </a:bodyPr>
          <a:lstStyle/>
          <a:p>
            <a:pPr algn="l">
              <a:lnSpc>
                <a:spcPct val="120000"/>
              </a:lnSpc>
              <a:spcBef>
                <a:spcPct val="20000"/>
              </a:spcBef>
              <a:buClr>
                <a:srgbClr val="1D1D1A"/>
              </a:buClr>
              <a:buSzPct val="50000"/>
              <a:buFont typeface="Wingdings" panose="05000000000000000000" pitchFamily="2" charset="2"/>
              <a:buNone/>
            </a:pPr>
            <a:r>
              <a:rPr lang="en-US" altLang="zh-CN" sz="1000" dirty="0">
                <a:solidFill>
                  <a:srgbClr val="374154"/>
                </a:solidFill>
                <a:latin typeface="Gill Sans MT" panose="020B0502020104020203" pitchFamily="34" charset="0"/>
                <a:ea typeface="+mj-ea"/>
                <a:cs typeface="Futura-Medium" panose="020B0602020204020303" pitchFamily="34" charset="-79"/>
              </a:rPr>
              <a:t>GitHub</a:t>
            </a:r>
            <a:r>
              <a:rPr lang="zh-CN" altLang="en-US" sz="1000" dirty="0">
                <a:solidFill>
                  <a:srgbClr val="374154"/>
                </a:solidFill>
                <a:latin typeface="Gill Sans MT" panose="020B0502020104020203" pitchFamily="34" charset="0"/>
                <a:ea typeface="+mj-ea"/>
                <a:cs typeface="Futura-Medium" panose="020B0602020204020303" pitchFamily="34" charset="-79"/>
              </a:rPr>
              <a:t> </a:t>
            </a:r>
            <a:r>
              <a:rPr lang="en-US" altLang="zh-CN" sz="1000" dirty="0">
                <a:solidFill>
                  <a:srgbClr val="C7000B"/>
                </a:solidFill>
                <a:latin typeface="Gill Sans MT" panose="020B0502020104020203" pitchFamily="34" charset="0"/>
                <a:ea typeface="+mj-ea"/>
                <a:cs typeface="Futura-Medium" panose="020B0602020204020303" pitchFamily="34" charset="-79"/>
              </a:rPr>
              <a:t>https://</a:t>
            </a:r>
            <a:r>
              <a:rPr lang="en-US" altLang="zh-CN" sz="1000" dirty="0" err="1">
                <a:solidFill>
                  <a:srgbClr val="C7000B"/>
                </a:solidFill>
                <a:latin typeface="Gill Sans MT" panose="020B0502020104020203" pitchFamily="34" charset="0"/>
                <a:ea typeface="+mj-ea"/>
                <a:cs typeface="Futura-Medium" panose="020B0602020204020303" pitchFamily="34" charset="-79"/>
              </a:rPr>
              <a:t>github.com</a:t>
            </a:r>
            <a:r>
              <a:rPr lang="en-US" altLang="zh-CN" sz="1000" dirty="0">
                <a:solidFill>
                  <a:srgbClr val="C7000B"/>
                </a:solidFill>
                <a:latin typeface="Gill Sans MT" panose="020B0502020104020203" pitchFamily="34" charset="0"/>
                <a:ea typeface="+mj-ea"/>
                <a:cs typeface="Futura-Medium" panose="020B0602020204020303" pitchFamily="34" charset="-79"/>
              </a:rPr>
              <a:t>/chenzomi12/</a:t>
            </a:r>
            <a:r>
              <a:rPr lang="en-US" altLang="zh-CN" sz="1000" dirty="0" err="1">
                <a:solidFill>
                  <a:srgbClr val="C7000B"/>
                </a:solidFill>
                <a:latin typeface="Gill Sans MT" panose="020B0502020104020203" pitchFamily="34" charset="0"/>
                <a:ea typeface="+mj-ea"/>
                <a:cs typeface="Futura-Medium" panose="020B0602020204020303" pitchFamily="34" charset="-79"/>
              </a:rPr>
              <a:t>AIInfra</a:t>
            </a:r>
            <a:endParaRPr lang="en-US" sz="1000" dirty="0">
              <a:solidFill>
                <a:srgbClr val="C00000"/>
              </a:solidFill>
              <a:latin typeface="Gill Sans MT" panose="020B0502020104020203" pitchFamily="34" charset="0"/>
              <a:ea typeface="+mj-ea"/>
              <a:cs typeface="Futura-Medium" panose="020B0602020204020303" pitchFamily="34" charset="-79"/>
            </a:endParaRPr>
          </a:p>
        </p:txBody>
      </p:sp>
      <p:sp>
        <p:nvSpPr>
          <p:cNvPr id="14" name="Rectangle 15"/>
          <p:cNvSpPr>
            <a:spLocks noChangeArrowheads="1"/>
          </p:cNvSpPr>
          <p:nvPr userDrawn="1"/>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英文标题</a:t>
            </a:r>
            <a:r>
              <a:rPr lang="en-US" altLang="zh-CN" sz="1400" dirty="0">
                <a:solidFill>
                  <a:srgbClr val="374154"/>
                </a:solidFill>
                <a:latin typeface="Gill Sans MT" panose="020B0502020104020203" pitchFamily="34" charset="0"/>
                <a:ea typeface="微软雅黑" panose="020B0503020204020204" pitchFamily="34" charset="-122"/>
              </a:rPr>
              <a:t>:32-35pt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 R153 G0 B0</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内部使用字体 </a:t>
            </a:r>
            <a:r>
              <a:rPr lang="en-US" altLang="zh-CN" sz="1400" dirty="0">
                <a:solidFill>
                  <a:srgbClr val="374154"/>
                </a:solidFill>
                <a:latin typeface="Gill Sans MT" panose="020B0502020104020203" pitchFamily="34" charset="0"/>
                <a:ea typeface="微软雅黑" panose="020B0503020204020204" pitchFamily="34" charset="-122"/>
              </a:rPr>
              <a: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en-US" altLang="zh-CN" sz="1400" dirty="0" err="1">
                <a:solidFill>
                  <a:srgbClr val="374154"/>
                </a:solidFill>
                <a:latin typeface="Gill Sans MT" panose="020B0502020104020203" pitchFamily="34" charset="0"/>
                <a:ea typeface="微软雅黑" panose="020B0503020204020204" pitchFamily="34" charset="-122"/>
              </a:rPr>
              <a:t>FrutigerNext</a:t>
            </a:r>
            <a:r>
              <a:rPr lang="en-US" altLang="zh-CN" sz="1400" dirty="0">
                <a:solidFill>
                  <a:srgbClr val="374154"/>
                </a:solidFill>
                <a:latin typeface="Gill Sans MT" panose="020B0502020104020203" pitchFamily="34" charset="0"/>
                <a:ea typeface="微软雅黑" panose="020B0503020204020204" pitchFamily="34" charset="-122"/>
              </a:rPr>
              <a:t> LT Medium</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外部使用字体 </a:t>
            </a:r>
            <a:r>
              <a:rPr lang="en-US" altLang="zh-CN" sz="1400" dirty="0">
                <a:solidFill>
                  <a:srgbClr val="374154"/>
                </a:solidFill>
                <a:latin typeface="Gill Sans MT" panose="020B0502020104020203" pitchFamily="34" charset="0"/>
                <a:ea typeface="微软雅黑" panose="020B0503020204020204" pitchFamily="34" charset="-122"/>
              </a:rPr>
              <a:t>: Arial</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75000"/>
              </a:lnSpc>
              <a:spcBef>
                <a:spcPct val="20000"/>
              </a:spcBef>
              <a:buFont typeface="Arial" panose="020B0604020202020204" pitchFamily="34" charset="0"/>
              <a:buNone/>
            </a:pP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中文标题</a:t>
            </a:r>
            <a:r>
              <a:rPr lang="en-US" altLang="zh-CN" sz="1400" dirty="0">
                <a:solidFill>
                  <a:srgbClr val="374154"/>
                </a:solidFill>
                <a:latin typeface="Gill Sans MT" panose="020B0502020104020203" pitchFamily="34" charset="0"/>
                <a:ea typeface="微软雅黑" panose="020B0503020204020204" pitchFamily="34" charset="-122"/>
              </a:rPr>
              <a:t>:30-32pt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 R153 G0 B0</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字体</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黑体</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英文正文</a:t>
            </a:r>
            <a:r>
              <a:rPr lang="en-US" altLang="zh-CN" sz="1400" dirty="0">
                <a:solidFill>
                  <a:srgbClr val="374154"/>
                </a:solidFill>
                <a:latin typeface="Gill Sans MT" panose="020B0502020104020203" pitchFamily="34" charset="0"/>
                <a:ea typeface="微软雅黑" panose="020B0503020204020204" pitchFamily="34" charset="-122"/>
              </a:rPr>
              <a:t>:20-22pt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子目录 </a:t>
            </a:r>
            <a:r>
              <a:rPr lang="en-US" altLang="zh-CN" sz="1400" dirty="0">
                <a:solidFill>
                  <a:srgbClr val="374154"/>
                </a:solidFill>
                <a:latin typeface="Gill Sans MT" panose="020B0502020104020203" pitchFamily="34" charset="0"/>
                <a:ea typeface="微软雅黑" panose="020B0503020204020204" pitchFamily="34" charset="-122"/>
              </a:rPr>
              <a:t>(2-5</a:t>
            </a:r>
            <a:r>
              <a:rPr lang="zh-CN" altLang="en-US" sz="1400" dirty="0">
                <a:solidFill>
                  <a:srgbClr val="374154"/>
                </a:solidFill>
                <a:latin typeface="Gill Sans MT" panose="020B0502020104020203" pitchFamily="34" charset="0"/>
                <a:ea typeface="微软雅黑" panose="020B0503020204020204" pitchFamily="34" charset="-122"/>
              </a:rPr>
              <a:t>级</a:t>
            </a:r>
            <a:r>
              <a:rPr lang="en-US" altLang="zh-CN" sz="1400" dirty="0">
                <a:solidFill>
                  <a:srgbClr val="374154"/>
                </a:solidFill>
                <a:latin typeface="Gill Sans MT" panose="020B0502020104020203" pitchFamily="34" charset="0"/>
                <a:ea typeface="微软雅黑" panose="020B0503020204020204" pitchFamily="34" charset="-122"/>
              </a:rPr>
              <a:t>) :18pt  </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黑色</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内部使用字体 </a:t>
            </a:r>
            <a:r>
              <a:rPr lang="en-US" altLang="zh-CN" sz="1400" dirty="0">
                <a:solidFill>
                  <a:srgbClr val="374154"/>
                </a:solidFill>
                <a:latin typeface="Gill Sans MT" panose="020B0502020104020203" pitchFamily="34" charset="0"/>
                <a:ea typeface="微软雅黑" panose="020B0503020204020204" pitchFamily="34" charset="-122"/>
              </a:rPr>
              <a: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en-US" altLang="zh-CN" sz="1400" dirty="0" err="1">
                <a:solidFill>
                  <a:srgbClr val="374154"/>
                </a:solidFill>
                <a:latin typeface="Gill Sans MT" panose="020B0502020104020203" pitchFamily="34" charset="0"/>
                <a:ea typeface="微软雅黑" panose="020B0503020204020204" pitchFamily="34" charset="-122"/>
              </a:rPr>
              <a:t>FrutigerNext</a:t>
            </a:r>
            <a:r>
              <a:rPr lang="en-US" altLang="zh-CN" sz="1400" dirty="0">
                <a:solidFill>
                  <a:srgbClr val="374154"/>
                </a:solidFill>
                <a:latin typeface="Gill Sans MT" panose="020B0502020104020203" pitchFamily="34" charset="0"/>
                <a:ea typeface="微软雅黑" panose="020B0503020204020204" pitchFamily="34" charset="-122"/>
              </a:rPr>
              <a:t> LT Regular</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外部使用字体 </a:t>
            </a:r>
            <a:r>
              <a:rPr lang="en-US" altLang="zh-CN" sz="1400" dirty="0">
                <a:solidFill>
                  <a:srgbClr val="374154"/>
                </a:solidFill>
                <a:latin typeface="Gill Sans MT" panose="020B0502020104020203" pitchFamily="34" charset="0"/>
                <a:ea typeface="微软雅黑" panose="020B0503020204020204" pitchFamily="34" charset="-122"/>
              </a:rPr>
              <a:t>: Arial</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75000"/>
              </a:lnSpc>
              <a:spcBef>
                <a:spcPct val="20000"/>
              </a:spcBef>
              <a:buFont typeface="Arial" panose="020B0604020202020204" pitchFamily="34" charset="0"/>
              <a:buNone/>
            </a:pP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中文正文</a:t>
            </a:r>
            <a:r>
              <a:rPr lang="en-US" altLang="zh-CN" sz="1400" dirty="0">
                <a:solidFill>
                  <a:srgbClr val="374154"/>
                </a:solidFill>
                <a:latin typeface="Gill Sans MT" panose="020B0502020104020203" pitchFamily="34" charset="0"/>
                <a:ea typeface="微软雅黑" panose="020B0503020204020204" pitchFamily="34" charset="-122"/>
              </a:rPr>
              <a:t>:18-20pt</a:t>
            </a:r>
            <a:endParaRPr lang="en-US" altLang="zh-CN"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子目录</a:t>
            </a:r>
            <a:r>
              <a:rPr lang="en-US" altLang="zh-CN" sz="1400" dirty="0">
                <a:solidFill>
                  <a:srgbClr val="374154"/>
                </a:solidFill>
                <a:latin typeface="Gill Sans MT" panose="020B0502020104020203" pitchFamily="34" charset="0"/>
                <a:ea typeface="微软雅黑" panose="020B0503020204020204" pitchFamily="34" charset="-122"/>
              </a:rPr>
              <a:t>(2-5</a:t>
            </a:r>
            <a:r>
              <a:rPr lang="zh-CN" altLang="en-US" sz="1400" dirty="0">
                <a:solidFill>
                  <a:srgbClr val="374154"/>
                </a:solidFill>
                <a:latin typeface="Gill Sans MT" panose="020B0502020104020203" pitchFamily="34" charset="0"/>
                <a:ea typeface="微软雅黑" panose="020B0503020204020204" pitchFamily="34" charset="-122"/>
              </a:rPr>
              <a:t>级</a:t>
            </a:r>
            <a:r>
              <a:rPr lang="en-US" altLang="zh-CN" sz="1400" dirty="0">
                <a:solidFill>
                  <a:srgbClr val="374154"/>
                </a:solidFill>
                <a:latin typeface="Gill Sans MT" panose="020B0502020104020203" pitchFamily="34" charset="0"/>
                <a:ea typeface="微软雅黑" panose="020B0503020204020204" pitchFamily="34" charset="-122"/>
              </a:rPr>
              <a:t>):18pt </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颜色</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黑色</a:t>
            </a:r>
            <a:endParaRPr lang="zh-CN" altLang="en-US" sz="1400" dirty="0">
              <a:solidFill>
                <a:srgbClr val="374154"/>
              </a:solidFill>
              <a:latin typeface="Gill Sans MT" panose="020B0502020104020203" pitchFamily="34" charset="0"/>
              <a:ea typeface="微软雅黑" panose="020B0503020204020204" pitchFamily="34" charset="-122"/>
            </a:endParaRPr>
          </a:p>
          <a:p>
            <a:pPr marL="457200" indent="-457200" algn="r" eaLnBrk="0" hangingPunct="0">
              <a:lnSpc>
                <a:spcPct val="125000"/>
              </a:lnSpc>
              <a:spcBef>
                <a:spcPct val="20000"/>
              </a:spcBef>
              <a:buFont typeface="Arial" panose="020B0604020202020204" pitchFamily="34" charset="0"/>
              <a:buNone/>
            </a:pPr>
            <a:r>
              <a:rPr lang="zh-CN" altLang="en-US" sz="1400" dirty="0">
                <a:solidFill>
                  <a:srgbClr val="374154"/>
                </a:solidFill>
                <a:latin typeface="Gill Sans MT" panose="020B0502020104020203" pitchFamily="34" charset="0"/>
                <a:ea typeface="微软雅黑" panose="020B0503020204020204" pitchFamily="34" charset="-122"/>
              </a:rPr>
              <a:t>字体</a:t>
            </a:r>
            <a:r>
              <a:rPr lang="en-US" altLang="zh-CN" sz="1400" dirty="0">
                <a:solidFill>
                  <a:srgbClr val="374154"/>
                </a:solidFill>
                <a:latin typeface="Gill Sans MT" panose="020B0502020104020203" pitchFamily="34" charset="0"/>
                <a:ea typeface="微软雅黑" panose="020B0503020204020204" pitchFamily="34" charset="-122"/>
              </a:rPr>
              <a:t>:</a:t>
            </a:r>
            <a:r>
              <a:rPr lang="zh-CN" altLang="en-US" sz="1400" dirty="0">
                <a:solidFill>
                  <a:srgbClr val="374154"/>
                </a:solidFill>
                <a:latin typeface="Gill Sans MT" panose="020B0502020104020203" pitchFamily="34" charset="0"/>
                <a:ea typeface="微软雅黑" panose="020B0503020204020204" pitchFamily="34" charset="-122"/>
              </a:rPr>
              <a:t>细黑体</a:t>
            </a:r>
            <a:r>
              <a:rPr lang="zh-CN" altLang="en-US" sz="1400" b="1" dirty="0">
                <a:solidFill>
                  <a:srgbClr val="374154"/>
                </a:solidFill>
                <a:latin typeface="Gill Sans MT" panose="020B0502020104020203" pitchFamily="34" charset="0"/>
                <a:ea typeface="微软雅黑" panose="020B0503020204020204" pitchFamily="34" charset="-122"/>
              </a:rPr>
              <a:t> </a:t>
            </a:r>
            <a:endParaRPr lang="zh-CN" altLang="en-US" sz="1400" b="1" dirty="0">
              <a:solidFill>
                <a:srgbClr val="374154"/>
              </a:solidFill>
              <a:latin typeface="Gill Sans MT" panose="020B0502020104020203" pitchFamily="34" charset="0"/>
              <a:ea typeface="微软雅黑" panose="020B0503020204020204" pitchFamily="34" charset="-122"/>
            </a:endParaRPr>
          </a:p>
        </p:txBody>
      </p:sp>
      <p:grpSp>
        <p:nvGrpSpPr>
          <p:cNvPr id="15" name="组合 14"/>
          <p:cNvGrpSpPr/>
          <p:nvPr userDrawn="1"/>
        </p:nvGrpSpPr>
        <p:grpSpPr>
          <a:xfrm>
            <a:off x="12438524" y="3358802"/>
            <a:ext cx="1214711" cy="3499198"/>
            <a:chOff x="12438524" y="3358802"/>
            <a:chExt cx="1214711" cy="3499198"/>
          </a:xfrm>
        </p:grpSpPr>
        <p:sp>
          <p:nvSpPr>
            <p:cNvPr id="16" name="矩形 15"/>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17" name="Group 18"/>
            <p:cNvGrpSpPr/>
            <p:nvPr/>
          </p:nvGrpSpPr>
          <p:grpSpPr bwMode="auto">
            <a:xfrm>
              <a:off x="12552504" y="3727418"/>
              <a:ext cx="986752" cy="182532"/>
              <a:chOff x="5893" y="2387"/>
              <a:chExt cx="466" cy="115"/>
            </a:xfrm>
          </p:grpSpPr>
          <p:sp>
            <p:nvSpPr>
              <p:cNvPr id="78"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9"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80"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81"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8" name="Group 23"/>
            <p:cNvGrpSpPr/>
            <p:nvPr/>
          </p:nvGrpSpPr>
          <p:grpSpPr bwMode="auto">
            <a:xfrm>
              <a:off x="12552504" y="3943282"/>
              <a:ext cx="986752" cy="182532"/>
              <a:chOff x="5893" y="2523"/>
              <a:chExt cx="466" cy="115"/>
            </a:xfrm>
          </p:grpSpPr>
          <p:sp>
            <p:nvSpPr>
              <p:cNvPr id="74"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5"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6"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7"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19" name="Group 28"/>
            <p:cNvGrpSpPr/>
            <p:nvPr/>
          </p:nvGrpSpPr>
          <p:grpSpPr bwMode="auto">
            <a:xfrm>
              <a:off x="12552504" y="4159146"/>
              <a:ext cx="986752" cy="182532"/>
              <a:chOff x="5893" y="2659"/>
              <a:chExt cx="466" cy="115"/>
            </a:xfrm>
          </p:grpSpPr>
          <p:sp>
            <p:nvSpPr>
              <p:cNvPr id="70"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1"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2"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73"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0" name="Group 33"/>
            <p:cNvGrpSpPr/>
            <p:nvPr/>
          </p:nvGrpSpPr>
          <p:grpSpPr bwMode="auto">
            <a:xfrm>
              <a:off x="12552504" y="3511551"/>
              <a:ext cx="986752" cy="188882"/>
              <a:chOff x="5893" y="2251"/>
              <a:chExt cx="466" cy="119"/>
            </a:xfrm>
          </p:grpSpPr>
          <p:sp>
            <p:nvSpPr>
              <p:cNvPr id="66"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7"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8"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9"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1" name="Group 38"/>
            <p:cNvGrpSpPr/>
            <p:nvPr/>
          </p:nvGrpSpPr>
          <p:grpSpPr bwMode="auto">
            <a:xfrm>
              <a:off x="12552504" y="4519449"/>
              <a:ext cx="986752" cy="182532"/>
              <a:chOff x="5893" y="2886"/>
              <a:chExt cx="466" cy="115"/>
            </a:xfrm>
          </p:grpSpPr>
          <p:sp>
            <p:nvSpPr>
              <p:cNvPr id="62"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3"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4"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5"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2" name="Group 43"/>
            <p:cNvGrpSpPr/>
            <p:nvPr/>
          </p:nvGrpSpPr>
          <p:grpSpPr bwMode="auto">
            <a:xfrm>
              <a:off x="12552504" y="4735313"/>
              <a:ext cx="986752" cy="182532"/>
              <a:chOff x="5893" y="3022"/>
              <a:chExt cx="466" cy="115"/>
            </a:xfrm>
          </p:grpSpPr>
          <p:sp>
            <p:nvSpPr>
              <p:cNvPr id="58"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9"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0"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61"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3" name="Group 48"/>
            <p:cNvGrpSpPr/>
            <p:nvPr/>
          </p:nvGrpSpPr>
          <p:grpSpPr bwMode="auto">
            <a:xfrm>
              <a:off x="12552504" y="4951179"/>
              <a:ext cx="986752" cy="182532"/>
              <a:chOff x="5893" y="3158"/>
              <a:chExt cx="466" cy="115"/>
            </a:xfrm>
          </p:grpSpPr>
          <p:sp>
            <p:nvSpPr>
              <p:cNvPr id="54"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5"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6"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7"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4" name="Group 53"/>
            <p:cNvGrpSpPr/>
            <p:nvPr/>
          </p:nvGrpSpPr>
          <p:grpSpPr bwMode="auto">
            <a:xfrm>
              <a:off x="12552504" y="5311482"/>
              <a:ext cx="986752" cy="182532"/>
              <a:chOff x="5893" y="3385"/>
              <a:chExt cx="466" cy="115"/>
            </a:xfrm>
          </p:grpSpPr>
          <p:sp>
            <p:nvSpPr>
              <p:cNvPr id="50"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1"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2"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53"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5" name="Group 58"/>
            <p:cNvGrpSpPr/>
            <p:nvPr/>
          </p:nvGrpSpPr>
          <p:grpSpPr bwMode="auto">
            <a:xfrm>
              <a:off x="12552504" y="5527346"/>
              <a:ext cx="986752" cy="182532"/>
              <a:chOff x="5893" y="3521"/>
              <a:chExt cx="466" cy="115"/>
            </a:xfrm>
          </p:grpSpPr>
          <p:sp>
            <p:nvSpPr>
              <p:cNvPr id="46"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7"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8"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9"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6" name="Group 63"/>
            <p:cNvGrpSpPr/>
            <p:nvPr/>
          </p:nvGrpSpPr>
          <p:grpSpPr bwMode="auto">
            <a:xfrm>
              <a:off x="12552504" y="5743210"/>
              <a:ext cx="986752" cy="182532"/>
              <a:chOff x="5893" y="3657"/>
              <a:chExt cx="466" cy="115"/>
            </a:xfrm>
          </p:grpSpPr>
          <p:sp>
            <p:nvSpPr>
              <p:cNvPr id="42"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3"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4"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5"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7" name="Group 68"/>
            <p:cNvGrpSpPr/>
            <p:nvPr/>
          </p:nvGrpSpPr>
          <p:grpSpPr bwMode="auto">
            <a:xfrm>
              <a:off x="12552504" y="6103513"/>
              <a:ext cx="986752" cy="182532"/>
              <a:chOff x="5893" y="3884"/>
              <a:chExt cx="466" cy="115"/>
            </a:xfrm>
          </p:grpSpPr>
          <p:sp>
            <p:nvSpPr>
              <p:cNvPr id="38"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9"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0"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41"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8" name="Group 73"/>
            <p:cNvGrpSpPr/>
            <p:nvPr/>
          </p:nvGrpSpPr>
          <p:grpSpPr bwMode="auto">
            <a:xfrm>
              <a:off x="12552504" y="6328901"/>
              <a:ext cx="986752" cy="182532"/>
              <a:chOff x="5893" y="4026"/>
              <a:chExt cx="466" cy="115"/>
            </a:xfrm>
          </p:grpSpPr>
          <p:sp>
            <p:nvSpPr>
              <p:cNvPr id="34"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5"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6"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7"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nvGrpSpPr>
            <p:cNvPr id="29" name="Group 78"/>
            <p:cNvGrpSpPr/>
            <p:nvPr/>
          </p:nvGrpSpPr>
          <p:grpSpPr bwMode="auto">
            <a:xfrm>
              <a:off x="12552504" y="6552703"/>
              <a:ext cx="986752" cy="182532"/>
              <a:chOff x="5893" y="4167"/>
              <a:chExt cx="466" cy="115"/>
            </a:xfrm>
          </p:grpSpPr>
          <p:sp>
            <p:nvSpPr>
              <p:cNvPr id="30"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1"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2"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sp>
            <p:nvSpPr>
              <p:cNvPr id="33"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panose="020F0502020204030204" charset="0"/>
                  <a:ea typeface="宋体" panose="02010600030101010101" pitchFamily="2" charset="-122"/>
                </a:endParaRPr>
              </a:p>
            </p:txBody>
          </p:sp>
        </p:grpSp>
      </p:grpSp>
      <p:sp>
        <p:nvSpPr>
          <p:cNvPr id="82" name="Rectangle 83"/>
          <p:cNvSpPr>
            <a:spLocks noChangeArrowheads="1"/>
          </p:cNvSpPr>
          <p:nvPr userDrawn="1"/>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panose="020B0604020202020204" pitchFamily="34" charset="0"/>
              <a:buNone/>
            </a:pPr>
            <a:r>
              <a:rPr lang="zh-CN" altLang="en-US" sz="1335" dirty="0">
                <a:solidFill>
                  <a:srgbClr val="374154"/>
                </a:solidFill>
                <a:latin typeface="微软雅黑" panose="020B0503020204020204" pitchFamily="34" charset="-122"/>
                <a:ea typeface="微软雅黑" panose="020B0503020204020204" pitchFamily="34" charset="-122"/>
              </a:rPr>
              <a:t>配色参考方案：</a:t>
            </a:r>
            <a:endParaRPr lang="zh-CN" altLang="en-US" sz="1335" dirty="0">
              <a:solidFill>
                <a:srgbClr val="374154"/>
              </a:solidFill>
              <a:latin typeface="微软雅黑" panose="020B0503020204020204" pitchFamily="34" charset="-122"/>
              <a:ea typeface="微软雅黑" panose="020B0503020204020204" pitchFamily="34" charset="-122"/>
            </a:endParaRPr>
          </a:p>
          <a:p>
            <a:pPr eaLnBrk="0" hangingPunct="0">
              <a:lnSpc>
                <a:spcPct val="120000"/>
              </a:lnSpc>
              <a:spcBef>
                <a:spcPct val="20000"/>
              </a:spcBef>
              <a:buFont typeface="Arial" panose="020B0604020202020204" pitchFamily="34" charset="0"/>
              <a:buNone/>
            </a:pPr>
            <a:r>
              <a:rPr lang="zh-CN" altLang="en-US" sz="1335" dirty="0">
                <a:solidFill>
                  <a:srgbClr val="374154"/>
                </a:solidFill>
                <a:latin typeface="微软雅黑" panose="020B0503020204020204" pitchFamily="34" charset="-122"/>
                <a:ea typeface="微软雅黑" panose="020B0503020204020204" pitchFamily="34" charset="-122"/>
              </a:rPr>
              <a:t>建议同一页面内不超过四种颜色，以下是</a:t>
            </a:r>
            <a:r>
              <a:rPr lang="en-US" altLang="zh-CN" sz="1335" dirty="0">
                <a:solidFill>
                  <a:srgbClr val="374154"/>
                </a:solidFill>
                <a:latin typeface="微软雅黑" panose="020B0503020204020204" pitchFamily="34" charset="-122"/>
                <a:ea typeface="微软雅黑" panose="020B0503020204020204" pitchFamily="34" charset="-122"/>
              </a:rPr>
              <a:t>13</a:t>
            </a:r>
            <a:r>
              <a:rPr lang="zh-CN" altLang="en-US" sz="1335" dirty="0">
                <a:solidFill>
                  <a:srgbClr val="374154"/>
                </a:solidFill>
                <a:latin typeface="微软雅黑" panose="020B0503020204020204" pitchFamily="34" charset="-122"/>
                <a:ea typeface="微软雅黑" panose="020B0503020204020204" pitchFamily="34" charset="-122"/>
              </a:rPr>
              <a:t>组配色方案，同一页面内只选择一组使用。（仅供参考）</a:t>
            </a:r>
            <a:endParaRPr lang="zh-CN" altLang="en-US" sz="1335" dirty="0">
              <a:solidFill>
                <a:srgbClr val="374154"/>
              </a:solidFill>
              <a:latin typeface="微软雅黑" panose="020B0503020204020204" pitchFamily="34" charset="-122"/>
              <a:ea typeface="微软雅黑" panose="020B0503020204020204" pitchFamily="34" charset="-122"/>
            </a:endParaRPr>
          </a:p>
        </p:txBody>
      </p:sp>
      <p:sp>
        <p:nvSpPr>
          <p:cNvPr id="83" name="Rectangle 84"/>
          <p:cNvSpPr>
            <a:spLocks noChangeArrowheads="1"/>
          </p:cNvSpPr>
          <p:nvPr userDrawn="1"/>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panose="05000000000000000000" pitchFamily="2" charset="2"/>
              <a:buNone/>
            </a:pPr>
            <a:r>
              <a:rPr lang="zh-CN" altLang="en-US" sz="1335" dirty="0">
                <a:solidFill>
                  <a:srgbClr val="374154"/>
                </a:solidFill>
                <a:latin typeface="微软雅黑" panose="020B0503020204020204" pitchFamily="34" charset="-122"/>
                <a:ea typeface="微软雅黑" panose="020B0503020204020204" pitchFamily="34" charset="-122"/>
              </a:rPr>
              <a:t>客户或者合作伙伴的标志放在右上角</a:t>
            </a:r>
            <a:r>
              <a:rPr lang="en-US" altLang="zh-CN" sz="1335" dirty="0">
                <a:solidFill>
                  <a:srgbClr val="374154"/>
                </a:solidFill>
                <a:latin typeface="微软雅黑" panose="020B0503020204020204" pitchFamily="34" charset="-122"/>
                <a:ea typeface="微软雅黑" panose="020B0503020204020204" pitchFamily="34" charset="-122"/>
              </a:rPr>
              <a:t>.</a:t>
            </a:r>
            <a:endParaRPr lang="zh-CN" altLang="en-US" sz="1335" dirty="0">
              <a:solidFill>
                <a:srgbClr val="374154"/>
              </a:solidFill>
              <a:latin typeface="微软雅黑" panose="020B0503020204020204" pitchFamily="34" charset="-122"/>
              <a:ea typeface="微软雅黑" panose="020B0503020204020204" pitchFamily="34" charset="-122"/>
            </a:endParaRPr>
          </a:p>
        </p:txBody>
      </p:sp>
      <p:sp>
        <p:nvSpPr>
          <p:cNvPr id="84" name="TextBox 2"/>
          <p:cNvSpPr txBox="1"/>
          <p:nvPr userDrawn="1"/>
        </p:nvSpPr>
        <p:spPr>
          <a:xfrm>
            <a:off x="553765" y="645401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anose="05000000000000000000" pitchFamily="2" charset="2"/>
              <a:buNone/>
            </a:pPr>
            <a:r>
              <a:rPr lang="en-US" altLang="zh-CN" sz="1200" dirty="0">
                <a:solidFill>
                  <a:schemeClr val="bg1"/>
                </a:solidFill>
                <a:latin typeface="Futura-Medium" panose="020B0602020204020303" pitchFamily="34" charset="-79"/>
                <a:ea typeface="微软雅黑" panose="020B0503020204020204" pitchFamily="34" charset="-122"/>
                <a:cs typeface="Futura-Medium" panose="020B0602020204020303" pitchFamily="34" charset="-79"/>
              </a:rPr>
              <a:t>ZOMI</a:t>
            </a:r>
            <a:endParaRPr lang="en-US" sz="1200" dirty="0">
              <a:solidFill>
                <a:schemeClr val="bg1"/>
              </a:solidFill>
              <a:latin typeface="Futura-Medium" panose="020B0602020204020303" pitchFamily="34" charset="-79"/>
              <a:ea typeface="微软雅黑" panose="020B0503020204020204" pitchFamily="34" charset="-122"/>
              <a:cs typeface="Futura-Medium" panose="020B0602020204020303" pitchFamily="34" charset="-79"/>
            </a:endParaRPr>
          </a:p>
        </p:txBody>
      </p:sp>
      <p:pic>
        <p:nvPicPr>
          <p:cNvPr id="85" name="图片 84"/>
          <p:cNvPicPr>
            <a:picLocks noChangeAspect="1"/>
          </p:cNvPicPr>
          <p:nvPr userDrawn="1"/>
        </p:nvPicPr>
        <p:blipFill>
          <a:blip r:embed="rId3" cstate="print">
            <a:alphaModFix amt="70000"/>
          </a:blip>
          <a:stretch>
            <a:fillRect/>
          </a:stretch>
        </p:blipFill>
        <p:spPr>
          <a:xfrm>
            <a:off x="337741" y="6529751"/>
            <a:ext cx="144000" cy="144000"/>
          </a:xfrm>
          <a:prstGeom prst="ellipse">
            <a:avLst/>
          </a:prstGeom>
          <a:ln w="12700" cap="rnd">
            <a:solidFill>
              <a:schemeClr val="bg1"/>
            </a:solidFill>
            <a:prstDash val="solid"/>
          </a:ln>
          <a:effectLst/>
        </p:spPr>
      </p:pic>
    </p:spTree>
  </p:cSld>
  <p:clrMap bg1="lt1" tx1="dk1" bg2="lt2" tx2="dk2" accent1="accent1" accent2="accent2" accent3="accent3" accent4="accent4" accent5="accent5" accent6="accent6" hlink="hlink" folHlink="folHlink"/>
  <p:sldLayoutIdLst>
    <p:sldLayoutId id="2147483661" r:id="rId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hf hdr="0" ftr="0" dt="0"/>
  <p:txStyles>
    <p:titleStyle>
      <a:lvl1pPr algn="ctr" defTabSz="1188085" rtl="0" eaLnBrk="1" latinLnBrk="0" hangingPunct="1">
        <a:lnSpc>
          <a:spcPct val="90000"/>
        </a:lnSpc>
        <a:spcBef>
          <a:spcPct val="0"/>
        </a:spcBef>
        <a:buNone/>
        <a:defRPr sz="6600" b="0" kern="1200">
          <a:solidFill>
            <a:srgbClr val="1D1D1A"/>
          </a:solidFill>
          <a:latin typeface="Futura-Medium" panose="020B0602020204020303" pitchFamily="34" charset="-79"/>
          <a:ea typeface="微软雅黑" panose="020B0503020204020204" pitchFamily="34" charset="-122"/>
          <a:cs typeface="Futura-Medium" panose="020B0602020204020303" pitchFamily="34" charset="-79"/>
        </a:defRPr>
      </a:lvl1pPr>
    </p:titleStyle>
    <p:bodyStyle>
      <a:lvl1pPr marL="0" indent="0" algn="l" defTabSz="1188085" rtl="0" eaLnBrk="1" latinLnBrk="0" hangingPunct="1">
        <a:lnSpc>
          <a:spcPct val="90000"/>
        </a:lnSpc>
        <a:spcBef>
          <a:spcPts val="1300"/>
        </a:spcBef>
        <a:buFont typeface="Arial" panose="020B0604020202020204" pitchFamily="34" charset="0"/>
        <a:buNone/>
        <a:defRPr sz="1820" kern="1200">
          <a:solidFill>
            <a:srgbClr val="FFFFFF"/>
          </a:solidFill>
          <a:latin typeface="微软雅黑" panose="020B0503020204020204" pitchFamily="34" charset="-122"/>
          <a:ea typeface="微软雅黑" panose="020B0503020204020204" pitchFamily="34" charset="-122"/>
          <a:cs typeface="+mn-cs"/>
        </a:defRPr>
      </a:lvl1pPr>
      <a:lvl2pPr marL="593725" indent="0" algn="l" defTabSz="1188085" rtl="0" eaLnBrk="1" latinLnBrk="0" hangingPunct="1">
        <a:lnSpc>
          <a:spcPct val="90000"/>
        </a:lnSpc>
        <a:spcBef>
          <a:spcPts val="650"/>
        </a:spcBef>
        <a:buFont typeface="Arial" panose="020B0604020202020204" pitchFamily="34" charset="0"/>
        <a:buNone/>
        <a:defRPr sz="3120" kern="1200">
          <a:solidFill>
            <a:schemeClr val="tx1"/>
          </a:solidFill>
          <a:latin typeface="+mn-lt"/>
          <a:ea typeface="+mn-ea"/>
          <a:cs typeface="+mn-cs"/>
        </a:defRPr>
      </a:lvl2pPr>
      <a:lvl3pPr marL="1188085" indent="0" algn="l" defTabSz="1188085" rtl="0" eaLnBrk="1" latinLnBrk="0" hangingPunct="1">
        <a:lnSpc>
          <a:spcPct val="90000"/>
        </a:lnSpc>
        <a:spcBef>
          <a:spcPts val="650"/>
        </a:spcBef>
        <a:buFont typeface="Arial" panose="020B0604020202020204" pitchFamily="34" charset="0"/>
        <a:buNone/>
        <a:defRPr sz="2600" kern="1200">
          <a:solidFill>
            <a:schemeClr val="tx1"/>
          </a:solidFill>
          <a:latin typeface="+mn-lt"/>
          <a:ea typeface="+mn-ea"/>
          <a:cs typeface="+mn-cs"/>
        </a:defRPr>
      </a:lvl3pPr>
      <a:lvl4pPr marL="1781810" indent="0" algn="l" defTabSz="1188085" rtl="0" eaLnBrk="1" latinLnBrk="0" hangingPunct="1">
        <a:lnSpc>
          <a:spcPct val="90000"/>
        </a:lnSpc>
        <a:spcBef>
          <a:spcPts val="650"/>
        </a:spcBef>
        <a:buFont typeface="Arial" panose="020B0604020202020204" pitchFamily="34" charset="0"/>
        <a:buNone/>
        <a:defRPr sz="2340" kern="1200">
          <a:solidFill>
            <a:schemeClr val="tx1"/>
          </a:solidFill>
          <a:latin typeface="+mn-lt"/>
          <a:ea typeface="+mn-ea"/>
          <a:cs typeface="+mn-cs"/>
        </a:defRPr>
      </a:lvl4pPr>
      <a:lvl5pPr marL="2375535" indent="0" algn="l" defTabSz="1188085" rtl="0" eaLnBrk="1" latinLnBrk="0" hangingPunct="1">
        <a:lnSpc>
          <a:spcPct val="90000"/>
        </a:lnSpc>
        <a:spcBef>
          <a:spcPts val="650"/>
        </a:spcBef>
        <a:buFont typeface="Arial" panose="020B0604020202020204" pitchFamily="34" charset="0"/>
        <a:buNone/>
        <a:defRPr sz="2340" kern="1200">
          <a:solidFill>
            <a:schemeClr val="tx1"/>
          </a:solidFill>
          <a:latin typeface="+mn-lt"/>
          <a:ea typeface="+mn-ea"/>
          <a:cs typeface="+mn-cs"/>
        </a:defRPr>
      </a:lvl5pPr>
      <a:lvl6pPr marL="3266440" indent="-297180" algn="l" defTabSz="1188085" rtl="0" eaLnBrk="1" latinLnBrk="0" hangingPunct="1">
        <a:lnSpc>
          <a:spcPct val="90000"/>
        </a:lnSpc>
        <a:spcBef>
          <a:spcPts val="650"/>
        </a:spcBef>
        <a:buFont typeface="Arial" panose="020B0604020202020204" pitchFamily="34" charset="0"/>
        <a:buChar char="•"/>
        <a:defRPr sz="2340" kern="1200">
          <a:solidFill>
            <a:schemeClr val="tx1"/>
          </a:solidFill>
          <a:latin typeface="+mn-lt"/>
          <a:ea typeface="+mn-ea"/>
          <a:cs typeface="+mn-cs"/>
        </a:defRPr>
      </a:lvl6pPr>
      <a:lvl7pPr marL="3860165" indent="-297180" algn="l" defTabSz="1188085" rtl="0" eaLnBrk="1" latinLnBrk="0" hangingPunct="1">
        <a:lnSpc>
          <a:spcPct val="90000"/>
        </a:lnSpc>
        <a:spcBef>
          <a:spcPts val="650"/>
        </a:spcBef>
        <a:buFont typeface="Arial" panose="020B0604020202020204" pitchFamily="34" charset="0"/>
        <a:buChar char="•"/>
        <a:defRPr sz="2340" kern="1200">
          <a:solidFill>
            <a:schemeClr val="tx1"/>
          </a:solidFill>
          <a:latin typeface="+mn-lt"/>
          <a:ea typeface="+mn-ea"/>
          <a:cs typeface="+mn-cs"/>
        </a:defRPr>
      </a:lvl7pPr>
      <a:lvl8pPr marL="4454525" indent="-297180" algn="l" defTabSz="1188085" rtl="0" eaLnBrk="1" latinLnBrk="0" hangingPunct="1">
        <a:lnSpc>
          <a:spcPct val="90000"/>
        </a:lnSpc>
        <a:spcBef>
          <a:spcPts val="650"/>
        </a:spcBef>
        <a:buFont typeface="Arial" panose="020B0604020202020204" pitchFamily="34" charset="0"/>
        <a:buChar char="•"/>
        <a:defRPr sz="2340" kern="1200">
          <a:solidFill>
            <a:schemeClr val="tx1"/>
          </a:solidFill>
          <a:latin typeface="+mn-lt"/>
          <a:ea typeface="+mn-ea"/>
          <a:cs typeface="+mn-cs"/>
        </a:defRPr>
      </a:lvl8pPr>
      <a:lvl9pPr marL="5048250" indent="-297180" algn="l" defTabSz="1188085" rtl="0" eaLnBrk="1" latinLnBrk="0" hangingPunct="1">
        <a:lnSpc>
          <a:spcPct val="90000"/>
        </a:lnSpc>
        <a:spcBef>
          <a:spcPts val="650"/>
        </a:spcBef>
        <a:buFont typeface="Arial" panose="020B0604020202020204" pitchFamily="34" charset="0"/>
        <a:buChar char="•"/>
        <a:defRPr sz="2340" kern="1200">
          <a:solidFill>
            <a:schemeClr val="tx1"/>
          </a:solidFill>
          <a:latin typeface="+mn-lt"/>
          <a:ea typeface="+mn-ea"/>
          <a:cs typeface="+mn-cs"/>
        </a:defRPr>
      </a:lvl9pPr>
    </p:bodyStyle>
    <p:otherStyle>
      <a:defPPr>
        <a:defRPr lang="en-US"/>
      </a:defPPr>
      <a:lvl1pPr marL="0" algn="l" defTabSz="1188085" rtl="0" eaLnBrk="1" latinLnBrk="0" hangingPunct="1">
        <a:defRPr sz="2340" kern="1200">
          <a:solidFill>
            <a:schemeClr val="tx1"/>
          </a:solidFill>
          <a:latin typeface="+mn-lt"/>
          <a:ea typeface="+mn-ea"/>
          <a:cs typeface="+mn-cs"/>
        </a:defRPr>
      </a:lvl1pPr>
      <a:lvl2pPr marL="593725" algn="l" defTabSz="1188085" rtl="0" eaLnBrk="1" latinLnBrk="0" hangingPunct="1">
        <a:defRPr sz="2340" kern="1200">
          <a:solidFill>
            <a:schemeClr val="tx1"/>
          </a:solidFill>
          <a:latin typeface="+mn-lt"/>
          <a:ea typeface="+mn-ea"/>
          <a:cs typeface="+mn-cs"/>
        </a:defRPr>
      </a:lvl2pPr>
      <a:lvl3pPr marL="1188085" algn="l" defTabSz="1188085" rtl="0" eaLnBrk="1" latinLnBrk="0" hangingPunct="1">
        <a:defRPr sz="2340" kern="1200">
          <a:solidFill>
            <a:schemeClr val="tx1"/>
          </a:solidFill>
          <a:latin typeface="+mn-lt"/>
          <a:ea typeface="+mn-ea"/>
          <a:cs typeface="+mn-cs"/>
        </a:defRPr>
      </a:lvl3pPr>
      <a:lvl4pPr marL="1781810" algn="l" defTabSz="1188085" rtl="0" eaLnBrk="1" latinLnBrk="0" hangingPunct="1">
        <a:defRPr sz="2340" kern="1200">
          <a:solidFill>
            <a:schemeClr val="tx1"/>
          </a:solidFill>
          <a:latin typeface="+mn-lt"/>
          <a:ea typeface="+mn-ea"/>
          <a:cs typeface="+mn-cs"/>
        </a:defRPr>
      </a:lvl4pPr>
      <a:lvl5pPr marL="2375535" algn="l" defTabSz="1188085" rtl="0" eaLnBrk="1" latinLnBrk="0" hangingPunct="1">
        <a:defRPr sz="2340" kern="1200">
          <a:solidFill>
            <a:schemeClr val="tx1"/>
          </a:solidFill>
          <a:latin typeface="+mn-lt"/>
          <a:ea typeface="+mn-ea"/>
          <a:cs typeface="+mn-cs"/>
        </a:defRPr>
      </a:lvl5pPr>
      <a:lvl6pPr marL="2969260" algn="l" defTabSz="1188085" rtl="0" eaLnBrk="1" latinLnBrk="0" hangingPunct="1">
        <a:defRPr sz="2340" kern="1200">
          <a:solidFill>
            <a:schemeClr val="tx1"/>
          </a:solidFill>
          <a:latin typeface="+mn-lt"/>
          <a:ea typeface="+mn-ea"/>
          <a:cs typeface="+mn-cs"/>
        </a:defRPr>
      </a:lvl6pPr>
      <a:lvl7pPr marL="3563620" algn="l" defTabSz="1188085" rtl="0" eaLnBrk="1" latinLnBrk="0" hangingPunct="1">
        <a:defRPr sz="2340" kern="1200">
          <a:solidFill>
            <a:schemeClr val="tx1"/>
          </a:solidFill>
          <a:latin typeface="+mn-lt"/>
          <a:ea typeface="+mn-ea"/>
          <a:cs typeface="+mn-cs"/>
        </a:defRPr>
      </a:lvl7pPr>
      <a:lvl8pPr marL="4157345" algn="l" defTabSz="1188085" rtl="0" eaLnBrk="1" latinLnBrk="0" hangingPunct="1">
        <a:defRPr sz="2340" kern="1200">
          <a:solidFill>
            <a:schemeClr val="tx1"/>
          </a:solidFill>
          <a:latin typeface="+mn-lt"/>
          <a:ea typeface="+mn-ea"/>
          <a:cs typeface="+mn-cs"/>
        </a:defRPr>
      </a:lvl8pPr>
      <a:lvl9pPr marL="4751070" algn="l" defTabSz="1188085" rtl="0" eaLnBrk="1" latinLnBrk="0" hangingPunct="1">
        <a:defRPr sz="23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2749693"/>
            <a:ext cx="12196763" cy="3061699"/>
          </a:xfrm>
          <a:prstGeom prst="rect">
            <a:avLst/>
          </a:prstGeom>
          <a:solidFill>
            <a:srgbClr val="1D1D1A">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
        <p:nvSpPr>
          <p:cNvPr id="5" name="文本占位符 1"/>
          <p:cNvSpPr txBox="1"/>
          <p:nvPr/>
        </p:nvSpPr>
        <p:spPr>
          <a:xfrm>
            <a:off x="5174292" y="1522865"/>
            <a:ext cx="3411613" cy="979488"/>
          </a:xfrm>
          <a:prstGeom prst="rect">
            <a:avLst/>
          </a:prstGeom>
          <a:noFill/>
        </p:spPr>
        <p:txBody>
          <a:bodyPr anchor="ctr"/>
          <a:lstStyle>
            <a:lvl1pPr marL="0" indent="0" algn="l" defTabSz="914400" rtl="0" eaLnBrk="1" latinLnBrk="0" hangingPunct="1">
              <a:lnSpc>
                <a:spcPct val="100000"/>
              </a:lnSpc>
              <a:spcBef>
                <a:spcPts val="0"/>
              </a:spcBef>
              <a:buFontTx/>
              <a:buNone/>
              <a:defRPr sz="1000" kern="1200">
                <a:solidFill>
                  <a:srgbClr val="1D1D1B"/>
                </a:solidFill>
                <a:latin typeface="Arial" panose="020B0604020202020204" pitchFamily="34" charset="0"/>
                <a:ea typeface="微软雅黑" panose="020B0503020204020204" pitchFamily="34" charset="-122"/>
                <a:cs typeface="Arial" panose="020B0604020202020204" pitchFamily="34" charset="0"/>
              </a:defRPr>
            </a:lvl1pPr>
            <a:lvl2pPr marL="4572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5400" dirty="0">
                <a:solidFill>
                  <a:schemeClr val="tx2"/>
                </a:solidFill>
                <a:latin typeface="ACGN-MiaoGB-Flash" panose="02020300000000000000" pitchFamily="18" charset="-122"/>
                <a:ea typeface="ACGN-MiaoGB-Flash" panose="02020300000000000000" pitchFamily="18" charset="-122"/>
              </a:rPr>
              <a:t>陈悦</a:t>
            </a:r>
            <a:r>
              <a:rPr lang="zh-CN" altLang="en-US" sz="5400" dirty="0">
                <a:solidFill>
                  <a:schemeClr val="tx2"/>
                </a:solidFill>
                <a:latin typeface="ACGN-MiaoGB-Flash" panose="02020300000000000000" pitchFamily="18" charset="-122"/>
                <a:ea typeface="ACGN-MiaoGB-Flash" panose="02020300000000000000" pitchFamily="18" charset="-122"/>
              </a:rPr>
              <a:t>孜</a:t>
            </a:r>
            <a:endParaRPr lang="zh-CN" altLang="en-US" sz="5400" dirty="0">
              <a:solidFill>
                <a:schemeClr val="tx2"/>
              </a:solidFill>
              <a:latin typeface="ACGN-MiaoGB-Flash" panose="02020300000000000000" pitchFamily="18" charset="-122"/>
              <a:ea typeface="ACGN-MiaoGB-Flash" panose="02020300000000000000" pitchFamily="18" charset="-122"/>
            </a:endParaRPr>
          </a:p>
        </p:txBody>
      </p:sp>
      <p:pic>
        <p:nvPicPr>
          <p:cNvPr id="6" name="图片 5"/>
          <p:cNvPicPr>
            <a:picLocks noChangeAspect="1"/>
          </p:cNvPicPr>
          <p:nvPr/>
        </p:nvPicPr>
        <p:blipFill>
          <a:blip r:embed="rId1" cstate="print"/>
          <a:stretch>
            <a:fillRect/>
          </a:stretch>
        </p:blipFill>
        <p:spPr>
          <a:xfrm>
            <a:off x="4127362" y="1522986"/>
            <a:ext cx="743400" cy="743400"/>
          </a:xfrm>
          <a:prstGeom prst="ellipse">
            <a:avLst/>
          </a:prstGeom>
          <a:ln w="19050" cap="rnd">
            <a:solidFill>
              <a:srgbClr val="FFFFFF"/>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4" name="标题 1"/>
          <p:cNvSpPr txBox="1"/>
          <p:nvPr/>
        </p:nvSpPr>
        <p:spPr>
          <a:xfrm>
            <a:off x="724004" y="2502470"/>
            <a:ext cx="10607784" cy="2526175"/>
          </a:xfrm>
          <a:prstGeom prst="rect">
            <a:avLst/>
          </a:prstGeom>
          <a:noFill/>
        </p:spPr>
        <p:txBody>
          <a:bodyPr anchor="ctr">
            <a:noAutofit/>
          </a:bodyPr>
          <a:lstStyle>
            <a:lvl1pPr algn="l" rtl="0" eaLnBrk="0" fontAlgn="base" hangingPunct="0">
              <a:spcBef>
                <a:spcPct val="0"/>
              </a:spcBef>
              <a:spcAft>
                <a:spcPct val="0"/>
              </a:spcAft>
              <a:defRPr sz="4265" b="1">
                <a:solidFill>
                  <a:srgbClr val="0070C0"/>
                </a:solidFill>
                <a:latin typeface="微软雅黑" panose="020B0503020204020204" pitchFamily="34" charset="-122"/>
                <a:ea typeface="微软雅黑" panose="020B0503020204020204" pitchFamily="34" charset="-122"/>
                <a:cs typeface="Arial" panose="020B0604020202020204" pitchFamily="34" charset="0"/>
              </a:defRPr>
            </a:lvl1pPr>
            <a:lvl2pPr algn="l" rtl="0" eaLnBrk="0" fontAlgn="base" hangingPunct="0">
              <a:spcBef>
                <a:spcPct val="0"/>
              </a:spcBef>
              <a:spcAft>
                <a:spcPct val="0"/>
              </a:spcAft>
              <a:defRPr sz="4265" b="1">
                <a:solidFill>
                  <a:srgbClr val="990000"/>
                </a:solidFill>
                <a:latin typeface="Arial" panose="020B0604020202020204" pitchFamily="34" charset="0"/>
                <a:ea typeface="黑体" panose="02010609060101010101" pitchFamily="49" charset="-122"/>
                <a:cs typeface="Arial" panose="020B0604020202020204" pitchFamily="34" charset="0"/>
              </a:defRPr>
            </a:lvl2pPr>
            <a:lvl3pPr algn="l" rtl="0" eaLnBrk="0" fontAlgn="base" hangingPunct="0">
              <a:spcBef>
                <a:spcPct val="0"/>
              </a:spcBef>
              <a:spcAft>
                <a:spcPct val="0"/>
              </a:spcAft>
              <a:defRPr sz="4265" b="1">
                <a:solidFill>
                  <a:srgbClr val="990000"/>
                </a:solidFill>
                <a:latin typeface="Arial" panose="020B0604020202020204" pitchFamily="34" charset="0"/>
                <a:ea typeface="黑体" panose="02010609060101010101" pitchFamily="49" charset="-122"/>
                <a:cs typeface="Arial" panose="020B0604020202020204" pitchFamily="34" charset="0"/>
              </a:defRPr>
            </a:lvl3pPr>
            <a:lvl4pPr algn="l" rtl="0" eaLnBrk="0" fontAlgn="base" hangingPunct="0">
              <a:spcBef>
                <a:spcPct val="0"/>
              </a:spcBef>
              <a:spcAft>
                <a:spcPct val="0"/>
              </a:spcAft>
              <a:defRPr sz="4265" b="1">
                <a:solidFill>
                  <a:srgbClr val="990000"/>
                </a:solidFill>
                <a:latin typeface="Arial" panose="020B0604020202020204" pitchFamily="34" charset="0"/>
                <a:ea typeface="黑体" panose="02010609060101010101" pitchFamily="49" charset="-122"/>
                <a:cs typeface="Arial" panose="020B0604020202020204" pitchFamily="34" charset="0"/>
              </a:defRPr>
            </a:lvl4pPr>
            <a:lvl5pPr algn="l" rtl="0" eaLnBrk="0" fontAlgn="base" hangingPunct="0">
              <a:spcBef>
                <a:spcPct val="0"/>
              </a:spcBef>
              <a:spcAft>
                <a:spcPct val="0"/>
              </a:spcAft>
              <a:defRPr sz="4265" b="1">
                <a:solidFill>
                  <a:srgbClr val="990000"/>
                </a:solidFill>
                <a:latin typeface="Arial" panose="020B0604020202020204" pitchFamily="34" charset="0"/>
                <a:ea typeface="黑体" panose="02010609060101010101" pitchFamily="49" charset="-122"/>
                <a:cs typeface="Arial" panose="020B0604020202020204" pitchFamily="34" charset="0"/>
              </a:defRPr>
            </a:lvl5pPr>
            <a:lvl6pPr marL="609600"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panose="02010600030101010101" pitchFamily="2" charset="-122"/>
              </a:defRPr>
            </a:lvl6pPr>
            <a:lvl7pPr marL="1218565"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panose="02010600030101010101" pitchFamily="2" charset="-122"/>
              </a:defRPr>
            </a:lvl7pPr>
            <a:lvl8pPr marL="1828165"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panose="02010600030101010101" pitchFamily="2" charset="-122"/>
              </a:defRPr>
            </a:lvl8pPr>
            <a:lvl9pPr marL="2437765"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panose="02010600030101010101" pitchFamily="2" charset="-122"/>
              </a:defRPr>
            </a:lvl9pPr>
          </a:lstStyle>
          <a:p>
            <a:pPr marL="50800" algn="ctr">
              <a:buClr>
                <a:srgbClr val="C00000"/>
              </a:buClr>
            </a:pPr>
            <a:r>
              <a:rPr lang="zh-CN" altLang="en-US" sz="8000" dirty="0">
                <a:solidFill>
                  <a:schemeClr val="tx2"/>
                </a:solidFill>
                <a:latin typeface="Lexend" pitchFamily="2" charset="0"/>
                <a:cs typeface="Futura-Medium" panose="020B0602020204020303" pitchFamily="34" charset="-79"/>
              </a:rPr>
              <a:t>机房基础设施</a:t>
            </a:r>
            <a:r>
              <a:rPr lang="zh-CN" altLang="en-US" sz="8000" dirty="0">
                <a:solidFill>
                  <a:schemeClr val="tx2"/>
                </a:solidFill>
                <a:latin typeface="Lexend" pitchFamily="2" charset="0"/>
                <a:cs typeface="Futura-Medium" panose="020B0602020204020303" pitchFamily="34" charset="-79"/>
              </a:rPr>
              <a:t>系统建设</a:t>
            </a:r>
            <a:endParaRPr lang="zh-CN" altLang="en-US" sz="8000" dirty="0">
              <a:solidFill>
                <a:schemeClr val="tx2"/>
              </a:solidFill>
              <a:latin typeface="Lexend" pitchFamily="2" charset="0"/>
              <a:cs typeface="Futura-Medium" panose="020B0602020204020303" pitchFamily="34" charset="-79"/>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内容占位符 3"/>
          <p:cNvPicPr>
            <a:picLocks noChangeAspect="1"/>
          </p:cNvPicPr>
          <p:nvPr>
            <p:ph sz="half" idx="1"/>
          </p:nvPr>
        </p:nvPicPr>
        <p:blipFill>
          <a:blip r:embed="rId1"/>
          <a:stretch>
            <a:fillRect/>
          </a:stretch>
        </p:blipFill>
        <p:spPr>
          <a:xfrm>
            <a:off x="1346200" y="1187450"/>
            <a:ext cx="8048625" cy="427672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944588" y="1046095"/>
            <a:ext cx="2307590" cy="2646045"/>
          </a:xfrm>
          <a:prstGeom prst="rect">
            <a:avLst/>
          </a:prstGeom>
          <a:noFill/>
        </p:spPr>
        <p:txBody>
          <a:bodyPr wrap="none" rtlCol="0">
            <a:spAutoFit/>
          </a:bodyPr>
          <a:lstStyle/>
          <a:p>
            <a:pPr algn="ctr"/>
            <a:r>
              <a:rPr kumimoji="1" lang="en-US" altLang="zh-CN"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rPr>
              <a:t>02</a:t>
            </a:r>
            <a:endParaRPr kumimoji="1" lang="zh-CN" altLang="en-US"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endParaRPr>
          </a:p>
        </p:txBody>
      </p:sp>
      <p:sp>
        <p:nvSpPr>
          <p:cNvPr id="2" name="文本框 1"/>
          <p:cNvSpPr txBox="1"/>
          <p:nvPr/>
        </p:nvSpPr>
        <p:spPr>
          <a:xfrm>
            <a:off x="1241074" y="2990247"/>
            <a:ext cx="10132418" cy="1569660"/>
          </a:xfrm>
          <a:prstGeom prst="rect">
            <a:avLst/>
          </a:prstGeom>
          <a:noFill/>
        </p:spPr>
        <p:txBody>
          <a:bodyPr wrap="square" rtlCol="0">
            <a:spAutoFit/>
          </a:bodyPr>
          <a:lstStyle/>
          <a:p>
            <a:endParaRPr lang="en-US" altLang="zh-CN" sz="9600" dirty="0"/>
          </a:p>
        </p:txBody>
      </p:sp>
      <p:sp>
        <p:nvSpPr>
          <p:cNvPr id="3" name="内容占位符 2"/>
          <p:cNvSpPr>
            <a:spLocks noGrp="1"/>
          </p:cNvSpPr>
          <p:nvPr>
            <p:ph sz="half" idx="1"/>
          </p:nvPr>
        </p:nvSpPr>
        <p:spPr/>
        <p:txBody>
          <a:bodyPr/>
          <a:lstStyle/>
          <a:p>
            <a:r>
              <a:rPr dirty="0">
                <a:latin typeface="+mj-ea"/>
                <a:ea typeface="+mj-ea"/>
              </a:rPr>
              <a:t>散热技术</a:t>
            </a:r>
            <a:endParaRPr dirty="0">
              <a:latin typeface="+mj-ea"/>
              <a:ea typeface="+mj-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散热制冷</a:t>
            </a:r>
            <a:r>
              <a:rPr lang="zh-CN" altLang="en-US"/>
              <a:t>背景</a:t>
            </a:r>
            <a:endParaRPr lang="zh-CN" altLang="en-US"/>
          </a:p>
        </p:txBody>
      </p:sp>
      <p:sp>
        <p:nvSpPr>
          <p:cNvPr id="3" name="内容占位符 2"/>
          <p:cNvSpPr>
            <a:spLocks noGrp="1"/>
          </p:cNvSpPr>
          <p:nvPr>
            <p:ph sz="half" idx="1"/>
          </p:nvPr>
        </p:nvSpPr>
        <p:spPr/>
        <p:txBody>
          <a:bodyPr/>
          <a:p>
            <a:r>
              <a:rPr lang="zh-CN" altLang="en-US"/>
              <a:t>简化供电系统架构演进</a:t>
            </a:r>
            <a:endParaRPr lang="zh-CN" altLang="en-US"/>
          </a:p>
          <a:p>
            <a:r>
              <a:rPr lang="en-US" altLang="zh-CN"/>
              <a:t>DR</a:t>
            </a:r>
            <a:r>
              <a:rPr lang="zh-CN" altLang="en-US"/>
              <a:t>（</a:t>
            </a:r>
            <a:r>
              <a:rPr lang="en-US" altLang="zh-CN"/>
              <a:t>DistributedRedundancy</a:t>
            </a:r>
            <a:r>
              <a:rPr lang="zh-CN" altLang="en-US"/>
              <a:t>）</a:t>
            </a:r>
            <a:r>
              <a:rPr lang="en-US" altLang="zh-CN"/>
              <a:t>/RR</a:t>
            </a:r>
            <a:r>
              <a:rPr lang="zh-CN" altLang="en-US"/>
              <a:t>（</a:t>
            </a:r>
            <a:r>
              <a:rPr lang="en-US" altLang="zh-CN"/>
              <a:t>ReserveRedundancy</a:t>
            </a:r>
            <a:r>
              <a:rPr lang="zh-CN" altLang="en-US"/>
              <a:t>）</a:t>
            </a:r>
            <a:r>
              <a:rPr lang="en-US" altLang="zh-CN"/>
              <a:t>/N+1 </a:t>
            </a:r>
            <a:r>
              <a:rPr lang="zh-CN" altLang="en-US"/>
              <a:t>简化架构</a:t>
            </a:r>
            <a:endParaRPr lang="zh-CN" altLang="en-US"/>
          </a:p>
          <a:p>
            <a:r>
              <a:rPr lang="zh-CN" altLang="en-US"/>
              <a:t>与传统</a:t>
            </a:r>
            <a:r>
              <a:rPr lang="en-US" altLang="zh-CN"/>
              <a:t>2N</a:t>
            </a:r>
            <a:r>
              <a:rPr lang="zh-CN" altLang="en-US"/>
              <a:t>架构相比，</a:t>
            </a:r>
            <a:r>
              <a:rPr lang="en-US" altLang="zh-CN"/>
              <a:t>DR</a:t>
            </a:r>
            <a:r>
              <a:rPr lang="zh-CN" altLang="en-US"/>
              <a:t>架构和</a:t>
            </a:r>
            <a:r>
              <a:rPr lang="en-US" altLang="zh-CN"/>
              <a:t>RR</a:t>
            </a:r>
            <a:r>
              <a:rPr lang="zh-CN" altLang="en-US"/>
              <a:t>架构，在简化架构供电系统的利用率明显提升，</a:t>
            </a:r>
            <a:r>
              <a:rPr lang="en-US" altLang="zh-CN"/>
              <a:t>DR/RR</a:t>
            </a:r>
            <a:r>
              <a:rPr lang="zh-CN" altLang="en-US"/>
              <a:t>架构的建设成本和运行成本也比</a:t>
            </a:r>
            <a:r>
              <a:rPr lang="en-US" altLang="zh-CN"/>
              <a:t>2N</a:t>
            </a:r>
            <a:r>
              <a:rPr lang="zh-CN" altLang="en-US"/>
              <a:t>架构降低</a:t>
            </a:r>
            <a:r>
              <a:rPr lang="en-US" altLang="zh-CN"/>
              <a:t>10%</a:t>
            </a:r>
            <a:r>
              <a:rPr lang="zh-CN" altLang="en-US"/>
              <a:t>，配电设备数量和占地空间明显减少。</a:t>
            </a:r>
            <a:endParaRPr lang="zh-CN" altLang="en-US"/>
          </a:p>
          <a:p>
            <a:endParaRPr lang="zh-CN" altLang="en-US"/>
          </a:p>
        </p:txBody>
      </p:sp>
      <p:pic>
        <p:nvPicPr>
          <p:cNvPr id="4" name="图片 3"/>
          <p:cNvPicPr>
            <a:picLocks noChangeAspect="1"/>
          </p:cNvPicPr>
          <p:nvPr/>
        </p:nvPicPr>
        <p:blipFill>
          <a:blip r:embed="rId1"/>
          <a:stretch>
            <a:fillRect/>
          </a:stretch>
        </p:blipFill>
        <p:spPr>
          <a:xfrm>
            <a:off x="404495" y="2102485"/>
            <a:ext cx="7810500" cy="2895600"/>
          </a:xfrm>
          <a:prstGeom prst="rect">
            <a:avLst/>
          </a:prstGeom>
        </p:spPr>
      </p:pic>
      <p:pic>
        <p:nvPicPr>
          <p:cNvPr id="5" name="图片 4"/>
          <p:cNvPicPr>
            <a:picLocks noChangeAspect="1"/>
          </p:cNvPicPr>
          <p:nvPr/>
        </p:nvPicPr>
        <p:blipFill>
          <a:blip r:embed="rId2"/>
          <a:stretch>
            <a:fillRect/>
          </a:stretch>
        </p:blipFill>
        <p:spPr>
          <a:xfrm>
            <a:off x="6206490" y="2605405"/>
            <a:ext cx="4703445" cy="368109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br>
              <a:rPr lang="en-US" altLang="zh-CN"/>
            </a:br>
            <a:r>
              <a:rPr lang="zh-CN" altLang="en-US"/>
              <a:t>自然冷源</a:t>
            </a:r>
            <a:endParaRPr lang="zh-CN" altLang="en-US"/>
          </a:p>
        </p:txBody>
      </p:sp>
      <p:sp>
        <p:nvSpPr>
          <p:cNvPr id="3" name="内容占位符 2"/>
          <p:cNvSpPr>
            <a:spLocks noGrp="1"/>
          </p:cNvSpPr>
          <p:nvPr>
            <p:ph sz="half" idx="1"/>
          </p:nvPr>
        </p:nvSpPr>
        <p:spPr/>
        <p:txBody>
          <a:bodyPr/>
          <a:p>
            <a:r>
              <a:rPr lang="zh-CN" altLang="en-US"/>
              <a:t>直接</a:t>
            </a:r>
            <a:r>
              <a:rPr>
                <a:sym typeface="+mn-ea"/>
              </a:rPr>
              <a:t>新风</a:t>
            </a:r>
            <a:r>
              <a:rPr lang="zh-CN" altLang="en-US"/>
              <a:t>自然冷却</a:t>
            </a:r>
            <a:endParaRPr lang="zh-CN" altLang="en-US"/>
          </a:p>
          <a:p>
            <a:endParaRPr lang="zh-CN" altLang="en-US"/>
          </a:p>
        </p:txBody>
      </p:sp>
      <p:pic>
        <p:nvPicPr>
          <p:cNvPr id="4" name="图片 3"/>
          <p:cNvPicPr>
            <a:picLocks noChangeAspect="1"/>
          </p:cNvPicPr>
          <p:nvPr/>
        </p:nvPicPr>
        <p:blipFill>
          <a:blip r:embed="rId1"/>
          <a:srcRect t="37406" r="-880"/>
          <a:stretch>
            <a:fillRect/>
          </a:stretch>
        </p:blipFill>
        <p:spPr>
          <a:xfrm>
            <a:off x="5841365" y="2124075"/>
            <a:ext cx="5969000" cy="3187700"/>
          </a:xfrm>
          <a:prstGeom prst="rect">
            <a:avLst/>
          </a:prstGeom>
        </p:spPr>
      </p:pic>
      <p:pic>
        <p:nvPicPr>
          <p:cNvPr id="5" name="图片 4"/>
          <p:cNvPicPr>
            <a:picLocks noChangeAspect="1"/>
          </p:cNvPicPr>
          <p:nvPr/>
        </p:nvPicPr>
        <p:blipFill>
          <a:blip r:embed="rId1"/>
          <a:srcRect b="66708"/>
          <a:stretch>
            <a:fillRect/>
          </a:stretch>
        </p:blipFill>
        <p:spPr>
          <a:xfrm>
            <a:off x="458470" y="3636645"/>
            <a:ext cx="5313680" cy="152273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br>
              <a:rPr lang="en-US" altLang="zh-CN"/>
            </a:br>
            <a:r>
              <a:rPr lang="zh-CN" altLang="en-US"/>
              <a:t>自然冷源</a:t>
            </a:r>
            <a:endParaRPr lang="zh-CN" altLang="en-US"/>
          </a:p>
        </p:txBody>
      </p:sp>
      <p:sp>
        <p:nvSpPr>
          <p:cNvPr id="3" name="内容占位符 2"/>
          <p:cNvSpPr>
            <a:spLocks noGrp="1"/>
          </p:cNvSpPr>
          <p:nvPr>
            <p:ph sz="half" idx="1"/>
          </p:nvPr>
        </p:nvSpPr>
        <p:spPr/>
        <p:txBody>
          <a:bodyPr/>
          <a:p>
            <a:r>
              <a:rPr lang="zh-CN" altLang="en-US"/>
              <a:t>直接水侧自然冷却</a:t>
            </a:r>
            <a:endParaRPr lang="zh-CN" altLang="en-US"/>
          </a:p>
          <a:p>
            <a:endParaRPr lang="zh-CN" altLang="en-US"/>
          </a:p>
        </p:txBody>
      </p:sp>
      <p:pic>
        <p:nvPicPr>
          <p:cNvPr id="5" name="图片 4"/>
          <p:cNvPicPr>
            <a:picLocks noChangeAspect="1"/>
          </p:cNvPicPr>
          <p:nvPr/>
        </p:nvPicPr>
        <p:blipFill>
          <a:blip r:embed="rId1"/>
          <a:stretch>
            <a:fillRect/>
          </a:stretch>
        </p:blipFill>
        <p:spPr>
          <a:xfrm>
            <a:off x="807085" y="2139315"/>
            <a:ext cx="5291455" cy="3700780"/>
          </a:xfrm>
          <a:prstGeom prst="rect">
            <a:avLst/>
          </a:prstGeom>
        </p:spPr>
      </p:pic>
      <p:pic>
        <p:nvPicPr>
          <p:cNvPr id="6" name="图片 5"/>
          <p:cNvPicPr>
            <a:picLocks noChangeAspect="1"/>
          </p:cNvPicPr>
          <p:nvPr/>
        </p:nvPicPr>
        <p:blipFill>
          <a:blip r:embed="rId2"/>
          <a:stretch>
            <a:fillRect/>
          </a:stretch>
        </p:blipFill>
        <p:spPr>
          <a:xfrm>
            <a:off x="6374765" y="2139315"/>
            <a:ext cx="5497195" cy="37007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液冷</a:t>
            </a:r>
            <a:r>
              <a:rPr lang="zh-CN" altLang="en-US"/>
              <a:t>散热技术</a:t>
            </a:r>
            <a:endParaRPr lang="zh-CN" altLang="en-US"/>
          </a:p>
        </p:txBody>
      </p:sp>
      <p:sp>
        <p:nvSpPr>
          <p:cNvPr id="3" name="内容占位符 2"/>
          <p:cNvSpPr>
            <a:spLocks noGrp="1"/>
          </p:cNvSpPr>
          <p:nvPr>
            <p:ph sz="half" idx="1"/>
          </p:nvPr>
        </p:nvSpPr>
        <p:spPr/>
        <p:txBody>
          <a:bodyPr/>
          <a:p>
            <a:endParaRPr lang="zh-CN" altLang="en-US"/>
          </a:p>
        </p:txBody>
      </p:sp>
      <p:pic>
        <p:nvPicPr>
          <p:cNvPr id="5" name="图片 4"/>
          <p:cNvPicPr>
            <a:picLocks noChangeAspect="1"/>
          </p:cNvPicPr>
          <p:nvPr/>
        </p:nvPicPr>
        <p:blipFill>
          <a:blip r:embed="rId1"/>
          <a:stretch>
            <a:fillRect/>
          </a:stretch>
        </p:blipFill>
        <p:spPr>
          <a:xfrm>
            <a:off x="1847215" y="1599565"/>
            <a:ext cx="6410325" cy="34671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冷板式液冷</a:t>
            </a:r>
            <a:endParaRPr lang="zh-CN" altLang="en-US"/>
          </a:p>
        </p:txBody>
      </p:sp>
      <p:sp>
        <p:nvSpPr>
          <p:cNvPr id="3" name="内容占位符 2"/>
          <p:cNvSpPr>
            <a:spLocks noGrp="1"/>
          </p:cNvSpPr>
          <p:nvPr>
            <p:ph sz="half" idx="1"/>
          </p:nvPr>
        </p:nvSpPr>
        <p:spPr/>
        <p:txBody>
          <a:bodyPr/>
          <a:p>
            <a:r>
              <a:rPr lang="zh-CN" altLang="en-US"/>
              <a:t>非接触式液冷，通过液冷板将发热器件的热量间接传递给封闭在循环管路中的冷却液体带走热量。</a:t>
            </a:r>
            <a:endParaRPr lang="zh-CN" altLang="en-US"/>
          </a:p>
        </p:txBody>
      </p:sp>
      <p:pic>
        <p:nvPicPr>
          <p:cNvPr id="4" name="图片 3"/>
          <p:cNvPicPr>
            <a:picLocks noChangeAspect="1"/>
          </p:cNvPicPr>
          <p:nvPr/>
        </p:nvPicPr>
        <p:blipFill>
          <a:blip r:embed="rId1"/>
          <a:stretch>
            <a:fillRect/>
          </a:stretch>
        </p:blipFill>
        <p:spPr>
          <a:xfrm>
            <a:off x="0" y="2593975"/>
            <a:ext cx="3428365" cy="3245485"/>
          </a:xfrm>
          <a:prstGeom prst="rect">
            <a:avLst/>
          </a:prstGeom>
        </p:spPr>
      </p:pic>
      <p:pic>
        <p:nvPicPr>
          <p:cNvPr id="5" name="图片 4"/>
          <p:cNvPicPr>
            <a:picLocks noChangeAspect="1"/>
          </p:cNvPicPr>
          <p:nvPr/>
        </p:nvPicPr>
        <p:blipFill>
          <a:blip r:embed="rId2"/>
          <a:stretch>
            <a:fillRect/>
          </a:stretch>
        </p:blipFill>
        <p:spPr>
          <a:xfrm>
            <a:off x="3549015" y="2903220"/>
            <a:ext cx="4181475" cy="2626995"/>
          </a:xfrm>
          <a:prstGeom prst="rect">
            <a:avLst/>
          </a:prstGeom>
        </p:spPr>
      </p:pic>
      <p:pic>
        <p:nvPicPr>
          <p:cNvPr id="6" name="图片 5"/>
          <p:cNvPicPr>
            <a:picLocks noChangeAspect="1"/>
          </p:cNvPicPr>
          <p:nvPr/>
        </p:nvPicPr>
        <p:blipFill>
          <a:blip r:embed="rId3"/>
          <a:stretch>
            <a:fillRect/>
          </a:stretch>
        </p:blipFill>
        <p:spPr>
          <a:xfrm>
            <a:off x="7995285" y="2678430"/>
            <a:ext cx="3660140" cy="341566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浸没式液冷</a:t>
            </a:r>
            <a:endParaRPr lang="zh-CN" altLang="en-US"/>
          </a:p>
        </p:txBody>
      </p:sp>
      <p:sp>
        <p:nvSpPr>
          <p:cNvPr id="3" name="内容占位符 2"/>
          <p:cNvSpPr>
            <a:spLocks noGrp="1"/>
          </p:cNvSpPr>
          <p:nvPr>
            <p:ph sz="half" idx="1"/>
          </p:nvPr>
        </p:nvSpPr>
        <p:spPr/>
        <p:txBody>
          <a:bodyPr/>
          <a:p>
            <a:r>
              <a:rPr lang="zh-CN" altLang="en-US"/>
              <a:t>单相浸没冷却（</a:t>
            </a:r>
            <a:r>
              <a:rPr lang="en-US" altLang="zh-CN"/>
              <a:t>SPIC</a:t>
            </a:r>
            <a:r>
              <a:rPr lang="zh-CN" altLang="en-US"/>
              <a:t>）指冷却剂仅以液态形式传热，通过冷却液与电子元件的直接接触进行热交换的液冷技术。</a:t>
            </a:r>
            <a:endParaRPr lang="zh-CN" altLang="en-US"/>
          </a:p>
          <a:p>
            <a:r>
              <a:rPr lang="zh-CN" altLang="en-US"/>
              <a:t>相变浸没式液冷是以低沸点液体（如氟化液等）作为传热介质，将发热电子元件直接浸没于冷却液中，通过冷却液与电子元件的直接接触进行热交换的液冷技术。有液态和气态</a:t>
            </a:r>
            <a:r>
              <a:rPr lang="zh-CN" altLang="en-US"/>
              <a:t>变化。</a:t>
            </a:r>
            <a:endParaRPr lang="zh-CN" altLang="en-US"/>
          </a:p>
          <a:p>
            <a:endParaRPr lang="zh-CN" altLang="en-US"/>
          </a:p>
        </p:txBody>
      </p:sp>
      <p:pic>
        <p:nvPicPr>
          <p:cNvPr id="7" name="图片 6"/>
          <p:cNvPicPr>
            <a:picLocks noChangeAspect="1"/>
          </p:cNvPicPr>
          <p:nvPr/>
        </p:nvPicPr>
        <p:blipFill>
          <a:blip r:embed="rId1"/>
          <a:stretch>
            <a:fillRect/>
          </a:stretch>
        </p:blipFill>
        <p:spPr>
          <a:xfrm>
            <a:off x="623570" y="3637280"/>
            <a:ext cx="5003165" cy="3041650"/>
          </a:xfrm>
          <a:prstGeom prst="rect">
            <a:avLst/>
          </a:prstGeom>
        </p:spPr>
      </p:pic>
      <p:pic>
        <p:nvPicPr>
          <p:cNvPr id="8" name="图片 7"/>
          <p:cNvPicPr>
            <a:picLocks noChangeAspect="1"/>
          </p:cNvPicPr>
          <p:nvPr/>
        </p:nvPicPr>
        <p:blipFill>
          <a:blip r:embed="rId2"/>
          <a:stretch>
            <a:fillRect/>
          </a:stretch>
        </p:blipFill>
        <p:spPr>
          <a:xfrm>
            <a:off x="5976620" y="3792855"/>
            <a:ext cx="5480685" cy="256222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944588" y="1046095"/>
            <a:ext cx="2307590" cy="2646045"/>
          </a:xfrm>
          <a:prstGeom prst="rect">
            <a:avLst/>
          </a:prstGeom>
          <a:noFill/>
        </p:spPr>
        <p:txBody>
          <a:bodyPr wrap="none" rtlCol="0">
            <a:spAutoFit/>
          </a:bodyPr>
          <a:lstStyle/>
          <a:p>
            <a:pPr algn="ctr"/>
            <a:r>
              <a:rPr kumimoji="1" lang="en-US" altLang="zh-CN"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rPr>
              <a:t>03</a:t>
            </a:r>
            <a:endParaRPr kumimoji="1" lang="zh-CN" altLang="en-US"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endParaRPr>
          </a:p>
        </p:txBody>
      </p:sp>
      <p:sp>
        <p:nvSpPr>
          <p:cNvPr id="2" name="文本框 1"/>
          <p:cNvSpPr txBox="1"/>
          <p:nvPr/>
        </p:nvSpPr>
        <p:spPr>
          <a:xfrm>
            <a:off x="1241074" y="2990247"/>
            <a:ext cx="10132418" cy="1569660"/>
          </a:xfrm>
          <a:prstGeom prst="rect">
            <a:avLst/>
          </a:prstGeom>
          <a:noFill/>
        </p:spPr>
        <p:txBody>
          <a:bodyPr wrap="square" rtlCol="0">
            <a:spAutoFit/>
          </a:bodyPr>
          <a:lstStyle/>
          <a:p>
            <a:endParaRPr lang="en-US" altLang="zh-CN" sz="9600" dirty="0"/>
          </a:p>
        </p:txBody>
      </p:sp>
      <p:sp>
        <p:nvSpPr>
          <p:cNvPr id="3" name="内容占位符 2"/>
          <p:cNvSpPr>
            <a:spLocks noGrp="1"/>
          </p:cNvSpPr>
          <p:nvPr>
            <p:ph sz="half" idx="1"/>
          </p:nvPr>
        </p:nvSpPr>
        <p:spPr/>
        <p:txBody>
          <a:bodyPr/>
          <a:lstStyle/>
          <a:p>
            <a:r>
              <a:rPr dirty="0">
                <a:latin typeface="+mj-ea"/>
                <a:ea typeface="+mj-ea"/>
              </a:rPr>
              <a:t>运维</a:t>
            </a:r>
            <a:r>
              <a:rPr dirty="0">
                <a:latin typeface="+mj-ea"/>
                <a:ea typeface="+mj-ea"/>
              </a:rPr>
              <a:t>管理</a:t>
            </a:r>
            <a:endParaRPr dirty="0">
              <a:latin typeface="+mj-ea"/>
              <a:ea typeface="+mj-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IDC</a:t>
            </a:r>
            <a:r>
              <a:t>运维</a:t>
            </a:r>
            <a:r>
              <a:t>系统</a:t>
            </a:r>
          </a:p>
        </p:txBody>
      </p:sp>
      <p:pic>
        <p:nvPicPr>
          <p:cNvPr id="4" name="内容占位符 3"/>
          <p:cNvPicPr>
            <a:picLocks noChangeAspect="1"/>
          </p:cNvPicPr>
          <p:nvPr>
            <p:ph sz="half" idx="1"/>
          </p:nvPr>
        </p:nvPicPr>
        <p:blipFill>
          <a:blip r:embed="rId1"/>
          <a:srcRect l="348"/>
          <a:stretch>
            <a:fillRect/>
          </a:stretch>
        </p:blipFill>
        <p:spPr>
          <a:xfrm>
            <a:off x="469900" y="1177925"/>
            <a:ext cx="10558145" cy="51079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dirty="0"/>
              <a:t>Content</a:t>
            </a:r>
            <a:endParaRPr lang="zh-CN" altLang="en-US" dirty="0"/>
          </a:p>
        </p:txBody>
      </p:sp>
      <p:pic>
        <p:nvPicPr>
          <p:cNvPr id="6" name="Picture 2" descr="思考表情包图片-思考表情包模板下载-包图网"/>
          <p:cNvPicPr>
            <a:picLocks noChangeAspect="1" noChangeArrowheads="1"/>
          </p:cNvPicPr>
          <p:nvPr/>
        </p:nvPicPr>
        <p:blipFill>
          <a:blip r:embed="rId1"/>
          <a:srcRect/>
          <a:stretch>
            <a:fillRect/>
          </a:stretch>
        </p:blipFill>
        <p:spPr bwMode="auto">
          <a:xfrm>
            <a:off x="9287838" y="3963343"/>
            <a:ext cx="2299270" cy="2299270"/>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p:cNvPicPr>
            <a:picLocks noChangeAspect="1"/>
          </p:cNvPicPr>
          <p:nvPr/>
        </p:nvPicPr>
        <p:blipFill>
          <a:blip r:embed="rId2"/>
          <a:stretch>
            <a:fillRect/>
          </a:stretch>
        </p:blipFill>
        <p:spPr>
          <a:xfrm>
            <a:off x="2583180" y="2100580"/>
            <a:ext cx="5543550" cy="265747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241074" y="2990247"/>
            <a:ext cx="10132418" cy="1569660"/>
          </a:xfrm>
          <a:prstGeom prst="rect">
            <a:avLst/>
          </a:prstGeom>
          <a:noFill/>
        </p:spPr>
        <p:txBody>
          <a:bodyPr wrap="square" rtlCol="0">
            <a:spAutoFit/>
          </a:bodyPr>
          <a:lstStyle/>
          <a:p>
            <a:endParaRPr lang="en-US" altLang="zh-CN" sz="9600" dirty="0"/>
          </a:p>
        </p:txBody>
      </p:sp>
      <p:sp>
        <p:nvSpPr>
          <p:cNvPr id="3" name="内容占位符 2"/>
          <p:cNvSpPr>
            <a:spLocks noGrp="1"/>
          </p:cNvSpPr>
          <p:nvPr>
            <p:ph sz="half" idx="1"/>
          </p:nvPr>
        </p:nvSpPr>
        <p:spPr/>
        <p:txBody>
          <a:bodyPr/>
          <a:lstStyle/>
          <a:p>
            <a:r>
              <a:rPr lang="zh-CN" altLang="en-US" i="0" dirty="0">
                <a:effectLst/>
                <a:latin typeface="+mj-ea"/>
                <a:ea typeface="+mj-ea"/>
              </a:rPr>
              <a:t>总结与思考</a:t>
            </a:r>
            <a:endParaRPr lang="en-US" altLang="zh-CN" dirty="0">
              <a:latin typeface="+mj-ea"/>
              <a:ea typeface="+mj-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p:cNvSpPr>
            <a:spLocks noGrp="1"/>
          </p:cNvSpPr>
          <p:nvPr>
            <p:ph type="title"/>
          </p:nvPr>
        </p:nvSpPr>
        <p:spPr>
          <a:xfrm>
            <a:off x="623635" y="522789"/>
            <a:ext cx="10963473" cy="589190"/>
          </a:xfrm>
        </p:spPr>
        <p:txBody>
          <a:bodyPr/>
          <a:lstStyle/>
          <a:p>
            <a:r>
              <a:rPr>
                <a:solidFill>
                  <a:srgbClr val="C00000"/>
                </a:solidFill>
                <a:sym typeface="+mn-ea"/>
              </a:rPr>
              <a:t>机房基础设施</a:t>
            </a:r>
            <a:r>
              <a:rPr>
                <a:solidFill>
                  <a:srgbClr val="C00000"/>
                </a:solidFill>
                <a:sym typeface="+mn-ea"/>
              </a:rPr>
              <a:t>系统建设</a:t>
            </a:r>
            <a:endParaRPr lang="zh-CN" altLang="en-US" dirty="0">
              <a:solidFill>
                <a:srgbClr val="C00000"/>
              </a:solidFill>
              <a:sym typeface="+mn-ea"/>
            </a:endParaRPr>
          </a:p>
        </p:txBody>
      </p:sp>
      <p:sp>
        <p:nvSpPr>
          <p:cNvPr id="5" name="内容占位符 4"/>
          <p:cNvSpPr>
            <a:spLocks noGrp="1"/>
          </p:cNvSpPr>
          <p:nvPr>
            <p:ph sz="half" idx="1"/>
          </p:nvPr>
        </p:nvSpPr>
        <p:spPr>
          <a:xfrm>
            <a:off x="623635" y="1246909"/>
            <a:ext cx="10963473" cy="5108171"/>
          </a:xfrm>
        </p:spPr>
        <p:txBody>
          <a:bodyPr/>
          <a:lstStyle/>
          <a:p>
            <a:pPr marL="582295" lvl="1" indent="-342900">
              <a:buFont typeface="+mj-lt"/>
              <a:buAutoNum type="arabicPeriod"/>
            </a:pPr>
            <a:r>
              <a:rPr lang="zh-CN" altLang="en-US" dirty="0"/>
              <a:t>供电技术挑战严峻，配电结构</a:t>
            </a:r>
            <a:r>
              <a:rPr lang="zh-CN" altLang="en-US" dirty="0"/>
              <a:t>创新，新能源和储能应用是</a:t>
            </a:r>
            <a:r>
              <a:rPr lang="zh-CN" altLang="en-US" dirty="0"/>
              <a:t>必然趋势</a:t>
            </a:r>
            <a:endParaRPr lang="zh-CN" altLang="en-US" dirty="0"/>
          </a:p>
          <a:p>
            <a:pPr marL="582295" lvl="1" indent="-342900">
              <a:buFont typeface="+mj-lt"/>
              <a:buAutoNum type="arabicPeriod"/>
            </a:pPr>
            <a:r>
              <a:rPr lang="zh-CN" altLang="en-US" dirty="0"/>
              <a:t>散热技术以液冷散热技术为主，针对智算中心动态负载特性设计高效制冷解决</a:t>
            </a:r>
            <a:r>
              <a:rPr lang="zh-CN" altLang="en-US" dirty="0"/>
              <a:t>方案</a:t>
            </a:r>
            <a:endParaRPr lang="zh-CN" altLang="en-US" dirty="0"/>
          </a:p>
          <a:p>
            <a:pPr marL="582295" lvl="1" indent="-342900">
              <a:buFont typeface="+mj-lt"/>
              <a:buAutoNum type="arabicPeriod"/>
            </a:pPr>
            <a:r>
              <a:rPr dirty="0"/>
              <a:t>运维管理采用智能运维技术，高效实时</a:t>
            </a:r>
            <a:r>
              <a:rPr dirty="0"/>
              <a:t>节约成本</a:t>
            </a:r>
            <a:endParaRPr dirty="0"/>
          </a:p>
        </p:txBody>
      </p:sp>
      <p:pic>
        <p:nvPicPr>
          <p:cNvPr id="16" name="Picture 2" descr="思考表情包图片-思考表情包模板下载-包图网"/>
          <p:cNvPicPr>
            <a:picLocks noChangeAspect="1" noChangeArrowheads="1"/>
          </p:cNvPicPr>
          <p:nvPr/>
        </p:nvPicPr>
        <p:blipFill>
          <a:blip r:embed="rId1"/>
          <a:srcRect/>
          <a:stretch>
            <a:fillRect/>
          </a:stretch>
        </p:blipFill>
        <p:spPr bwMode="auto">
          <a:xfrm>
            <a:off x="9287838" y="3963343"/>
            <a:ext cx="2299270" cy="229927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a:t>引用与参考</a:t>
            </a:r>
            <a:endParaRPr lang="zh-CN" altLang="en-US" dirty="0"/>
          </a:p>
        </p:txBody>
      </p:sp>
      <p:sp>
        <p:nvSpPr>
          <p:cNvPr id="5" name="内容占位符 4"/>
          <p:cNvSpPr>
            <a:spLocks noGrp="1"/>
          </p:cNvSpPr>
          <p:nvPr>
            <p:ph sz="half" idx="1"/>
          </p:nvPr>
        </p:nvSpPr>
        <p:spPr/>
        <p:txBody>
          <a:bodyPr/>
          <a:lstStyle/>
          <a:p>
            <a:endParaRPr lang="en-GB" altLang="zh-CN"/>
          </a:p>
          <a:p>
            <a:endParaRPr lang="en-GB" altLang="zh-CN"/>
          </a:p>
          <a:p>
            <a:r>
              <a:rPr lang="en-US" altLang="zh-CN"/>
              <a:t>https://www.vertiv.cn/4aa046/globalassets/documents/white-papers/evolution-of-intelligent-data-center-infrastructure.pdf</a:t>
            </a:r>
            <a:endParaRPr lang="en-US" altLang="zh-CN"/>
          </a:p>
          <a:p>
            <a:r>
              <a:rPr lang="en-US" altLang="zh-CN"/>
              <a:t>https://www.cnblogs.com/zhtelecom/p/18763263</a:t>
            </a:r>
            <a:endParaRPr lang="en-US" altLang="zh-CN"/>
          </a:p>
          <a:p>
            <a:r>
              <a:rPr lang="en-US" altLang="zh-CN"/>
              <a:t>https://mp.weixin.qq.com/s/ZVklrCPV7oNHvfcJpnPdJA</a:t>
            </a:r>
            <a:endParaRPr lang="en-US" altLang="zh-CN"/>
          </a:p>
          <a:p>
            <a:endParaRPr lang="en-US" altLang="zh-CN"/>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931236" y="1046095"/>
            <a:ext cx="2334293" cy="2646878"/>
          </a:xfrm>
          <a:prstGeom prst="rect">
            <a:avLst/>
          </a:prstGeom>
          <a:noFill/>
        </p:spPr>
        <p:txBody>
          <a:bodyPr wrap="none" rtlCol="0">
            <a:spAutoFit/>
          </a:bodyPr>
          <a:lstStyle/>
          <a:p>
            <a:pPr algn="ctr"/>
            <a:r>
              <a:rPr kumimoji="1" lang="en-US" altLang="zh-CN"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rPr>
              <a:t>01</a:t>
            </a:r>
            <a:endParaRPr kumimoji="1" lang="zh-CN" altLang="en-US"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endParaRPr>
          </a:p>
        </p:txBody>
      </p:sp>
      <p:sp>
        <p:nvSpPr>
          <p:cNvPr id="2" name="文本框 1"/>
          <p:cNvSpPr txBox="1"/>
          <p:nvPr/>
        </p:nvSpPr>
        <p:spPr>
          <a:xfrm>
            <a:off x="1241074" y="2990247"/>
            <a:ext cx="10132418" cy="1569660"/>
          </a:xfrm>
          <a:prstGeom prst="rect">
            <a:avLst/>
          </a:prstGeom>
          <a:noFill/>
        </p:spPr>
        <p:txBody>
          <a:bodyPr wrap="square" rtlCol="0">
            <a:spAutoFit/>
          </a:bodyPr>
          <a:lstStyle/>
          <a:p>
            <a:endParaRPr lang="en-US" altLang="zh-CN" sz="9600" dirty="0"/>
          </a:p>
        </p:txBody>
      </p:sp>
      <p:sp>
        <p:nvSpPr>
          <p:cNvPr id="3" name="内容占位符 2"/>
          <p:cNvSpPr>
            <a:spLocks noGrp="1"/>
          </p:cNvSpPr>
          <p:nvPr>
            <p:ph sz="half" idx="1"/>
          </p:nvPr>
        </p:nvSpPr>
        <p:spPr/>
        <p:txBody>
          <a:bodyPr/>
          <a:lstStyle/>
          <a:p>
            <a:r>
              <a:rPr dirty="0">
                <a:latin typeface="+mj-ea"/>
                <a:ea typeface="+mj-ea"/>
              </a:rPr>
              <a:t>供电</a:t>
            </a:r>
            <a:r>
              <a:rPr dirty="0">
                <a:latin typeface="+mj-ea"/>
                <a:ea typeface="+mj-ea"/>
              </a:rPr>
              <a:t>技术</a:t>
            </a:r>
            <a:endParaRPr dirty="0">
              <a:latin typeface="+mj-ea"/>
              <a:ea typeface="+mj-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p:cNvSpPr>
            <a:spLocks noGrp="1"/>
          </p:cNvSpPr>
          <p:nvPr>
            <p:ph type="title"/>
          </p:nvPr>
        </p:nvSpPr>
        <p:spPr/>
        <p:txBody>
          <a:bodyPr/>
          <a:lstStyle/>
          <a:p>
            <a:r>
              <a:rPr lang="en-US" altLang="zh-CN"/>
              <a:t>AIDC</a:t>
            </a:r>
            <a:r>
              <a:rPr lang="zh-CN" altLang="en-US"/>
              <a:t>供电背景</a:t>
            </a:r>
            <a:r>
              <a:rPr lang="en-US" altLang="zh-CN"/>
              <a:t>-</a:t>
            </a:r>
            <a:r>
              <a:t>电力能源接入挑战</a:t>
            </a:r>
            <a:endParaRPr lang="en-US" altLang="zh-CN" dirty="0"/>
          </a:p>
        </p:txBody>
      </p:sp>
      <p:sp>
        <p:nvSpPr>
          <p:cNvPr id="5" name="内容占位符 4"/>
          <p:cNvSpPr>
            <a:spLocks noGrp="1"/>
          </p:cNvSpPr>
          <p:nvPr>
            <p:ph sz="half" idx="1"/>
          </p:nvPr>
        </p:nvSpPr>
        <p:spPr/>
        <p:txBody>
          <a:bodyPr/>
          <a:lstStyle/>
          <a:p>
            <a:pPr lvl="1"/>
            <a:endParaRPr lang="zh-CN" altLang="en-US"/>
          </a:p>
          <a:p>
            <a:pPr lvl="1"/>
            <a:endParaRPr lang="zh-CN" altLang="en-US"/>
          </a:p>
          <a:p>
            <a:pPr lvl="1"/>
            <a:endParaRPr lang="zh-CN" altLang="en-US"/>
          </a:p>
          <a:p>
            <a:pPr lvl="1"/>
            <a:endParaRPr lang="zh-CN" altLang="en-US"/>
          </a:p>
          <a:p>
            <a:pPr lvl="1"/>
            <a:endParaRPr lang="zh-CN" altLang="en-US"/>
          </a:p>
          <a:p>
            <a:pPr lvl="1"/>
            <a:endParaRPr lang="zh-CN" altLang="en-US"/>
          </a:p>
          <a:p>
            <a:pPr lvl="1"/>
            <a:endParaRPr lang="zh-CN" altLang="en-US"/>
          </a:p>
          <a:p>
            <a:pPr lvl="1"/>
            <a:endParaRPr lang="zh-CN" altLang="en-US"/>
          </a:p>
          <a:p>
            <a:pPr lvl="3"/>
            <a:r>
              <a:rPr lang="en-US" altLang="zh-CN"/>
              <a:t>2</a:t>
            </a:r>
            <a:r>
              <a:t>万台</a:t>
            </a:r>
            <a:r>
              <a:rPr lang="en-US" altLang="zh-CN"/>
              <a:t> ==  1024 </a:t>
            </a:r>
            <a:r>
              <a:t>台</a:t>
            </a:r>
            <a:r>
              <a:rPr lang="en-US" altLang="zh-CN"/>
              <a:t> </a:t>
            </a:r>
            <a:r>
              <a:t>？那么</a:t>
            </a:r>
            <a:r>
              <a:rPr lang="en-US" altLang="zh-CN"/>
              <a:t>10</a:t>
            </a:r>
            <a:r>
              <a:t>万卡集群？需要</a:t>
            </a:r>
            <a:r>
              <a:rPr lang="en-US" altLang="zh-CN"/>
              <a:t>10</a:t>
            </a:r>
            <a:r>
              <a:t>倍电力</a:t>
            </a:r>
          </a:p>
          <a:p>
            <a:pPr lvl="3"/>
            <a:r>
              <a:rPr lang="zh-CN" altLang="en-US"/>
              <a:t>智算中心园区的算力容量上限是发电厂和电网容量的上限。</a:t>
            </a:r>
            <a:endParaRPr lang="zh-CN" altLang="en-US"/>
          </a:p>
        </p:txBody>
      </p:sp>
      <p:pic>
        <p:nvPicPr>
          <p:cNvPr id="16" name="Picture 2" descr="思考表情包图片-思考表情包模板下载-包图网"/>
          <p:cNvPicPr>
            <a:picLocks noChangeAspect="1" noChangeArrowheads="1"/>
          </p:cNvPicPr>
          <p:nvPr/>
        </p:nvPicPr>
        <p:blipFill>
          <a:blip r:embed="rId1"/>
          <a:srcRect/>
          <a:stretch>
            <a:fillRect/>
          </a:stretch>
        </p:blipFill>
        <p:spPr bwMode="auto">
          <a:xfrm>
            <a:off x="9287838" y="3963343"/>
            <a:ext cx="2299270" cy="229927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表格 1"/>
          <p:cNvGraphicFramePr/>
          <p:nvPr/>
        </p:nvGraphicFramePr>
        <p:xfrm>
          <a:off x="751205" y="1299845"/>
          <a:ext cx="8536940" cy="5029200"/>
        </p:xfrm>
        <a:graphic>
          <a:graphicData uri="http://schemas.openxmlformats.org/drawingml/2006/table">
            <a:tbl>
              <a:tblPr firstRow="1">
                <a:tableStyleId>{1AB007FB-20FA-462C-9F89-5E3C4321FA56}</a:tableStyleId>
              </a:tblPr>
              <a:tblGrid>
                <a:gridCol w="2134235"/>
                <a:gridCol w="2134235"/>
                <a:gridCol w="2134235"/>
                <a:gridCol w="2134235"/>
              </a:tblGrid>
              <a:tr h="381000">
                <a:tc>
                  <a:txBody>
                    <a:bodyPr/>
                    <a:p>
                      <a:pPr>
                        <a:buNone/>
                      </a:pPr>
                      <a:endParaRPr lang="zh-CN" altLang="en-US"/>
                    </a:p>
                  </a:txBody>
                  <a:tcPr/>
                </a:tc>
                <a:tc>
                  <a:txBody>
                    <a:bodyPr/>
                    <a:p>
                      <a:pPr>
                        <a:buNone/>
                      </a:pPr>
                      <a:r>
                        <a:rPr lang="zh-CN" altLang="en-US"/>
                        <a:t>通算中心时代</a:t>
                      </a:r>
                      <a:endParaRPr lang="zh-CN" altLang="en-US"/>
                    </a:p>
                  </a:txBody>
                  <a:tcPr/>
                </a:tc>
                <a:tc>
                  <a:txBody>
                    <a:bodyPr/>
                    <a:p>
                      <a:pPr>
                        <a:buNone/>
                      </a:pPr>
                      <a:r>
                        <a:rPr lang="zh-CN" altLang="en-US"/>
                        <a:t>智算中心时代</a:t>
                      </a:r>
                      <a:endParaRPr lang="zh-CN" altLang="en-US"/>
                    </a:p>
                  </a:txBody>
                  <a:tcPr/>
                </a:tc>
                <a:tc>
                  <a:txBody>
                    <a:bodyPr/>
                    <a:p>
                      <a:pPr>
                        <a:buNone/>
                      </a:pPr>
                      <a:r>
                        <a:rPr lang="zh-CN" altLang="en-US" sz="2400"/>
                        <a:t>智算中心时代</a:t>
                      </a:r>
                      <a:endParaRPr lang="zh-CN" altLang="en-US" sz="2400"/>
                    </a:p>
                  </a:txBody>
                  <a:tcPr/>
                </a:tc>
              </a:tr>
              <a:tr h="381000">
                <a:tc>
                  <a:txBody>
                    <a:bodyPr/>
                    <a:p>
                      <a:pPr>
                        <a:buNone/>
                      </a:pPr>
                      <a:r>
                        <a:rPr lang="zh-CN" altLang="en-US"/>
                        <a:t>部署集群</a:t>
                      </a:r>
                      <a:endParaRPr lang="zh-CN" altLang="en-US"/>
                    </a:p>
                  </a:txBody>
                  <a:tcPr/>
                </a:tc>
                <a:tc>
                  <a:txBody>
                    <a:bodyPr/>
                    <a:p>
                      <a:pPr>
                        <a:buNone/>
                      </a:pPr>
                      <a:r>
                        <a:rPr lang="en-US" altLang="zh-CN"/>
                        <a:t>2</a:t>
                      </a:r>
                      <a:r>
                        <a:rPr lang="zh-CN" altLang="en-US"/>
                        <a:t>万台服务器</a:t>
                      </a:r>
                      <a:r>
                        <a:rPr lang="en-US" altLang="zh-CN"/>
                        <a:t> </a:t>
                      </a:r>
                      <a:endParaRPr lang="en-US" altLang="zh-CN"/>
                    </a:p>
                    <a:p>
                      <a:pPr>
                        <a:buNone/>
                      </a:pPr>
                      <a:r>
                        <a:rPr lang="zh-CN" altLang="en-US"/>
                        <a:t>电力容量约</a:t>
                      </a:r>
                      <a:r>
                        <a:rPr lang="en-US" altLang="zh-CN"/>
                        <a:t>20MVA</a:t>
                      </a:r>
                      <a:endParaRPr lang="en-US" altLang="zh-CN"/>
                    </a:p>
                  </a:txBody>
                  <a:tcPr/>
                </a:tc>
                <a:tc>
                  <a:txBody>
                    <a:bodyPr/>
                    <a:p>
                      <a:pPr>
                        <a:buNone/>
                      </a:pPr>
                      <a:r>
                        <a:rPr lang="zh-CN" altLang="en-US" sz="2400" dirty="0"/>
                        <a:t>万卡集群：</a:t>
                      </a:r>
                      <a:r>
                        <a:rPr lang="en-US" altLang="zh-CN" sz="2400" dirty="0"/>
                        <a:t>1024</a:t>
                      </a:r>
                      <a:r>
                        <a:rPr lang="zh-CN" altLang="en-US" sz="2400" dirty="0"/>
                        <a:t>台</a:t>
                      </a:r>
                      <a:r>
                        <a:rPr lang="en-US" altLang="zh-CN" sz="2400" dirty="0"/>
                        <a:t>H100</a:t>
                      </a:r>
                      <a:r>
                        <a:rPr lang="zh-CN" altLang="en-US" sz="2400" dirty="0"/>
                        <a:t>的</a:t>
                      </a:r>
                      <a:r>
                        <a:rPr lang="en-US" altLang="zh-CN" sz="2400" dirty="0"/>
                        <a:t>8</a:t>
                      </a:r>
                      <a:r>
                        <a:rPr lang="zh-CN" altLang="en-US" sz="2400" dirty="0"/>
                        <a:t>卡服务器</a:t>
                      </a:r>
                      <a:endParaRPr lang="zh-CN" altLang="en-US" sz="2400" dirty="0"/>
                    </a:p>
                    <a:p>
                      <a:pPr>
                        <a:buNone/>
                      </a:pPr>
                      <a:r>
                        <a:rPr lang="zh-CN" altLang="en-US" sz="2400"/>
                        <a:t>电力容量约</a:t>
                      </a:r>
                      <a:r>
                        <a:rPr lang="en-US" altLang="zh-CN" sz="2400"/>
                        <a:t>20MVA</a:t>
                      </a:r>
                      <a:endParaRPr lang="en-US" altLang="zh-CN" sz="2400" dirty="0"/>
                    </a:p>
                  </a:txBody>
                  <a:tcPr/>
                </a:tc>
                <a:tc>
                  <a:txBody>
                    <a:bodyPr/>
                    <a:p>
                      <a:pPr>
                        <a:buNone/>
                      </a:pPr>
                      <a:r>
                        <a:rPr lang="en-US" altLang="zh-CN" sz="2400" dirty="0"/>
                        <a:t>10</a:t>
                      </a:r>
                      <a:r>
                        <a:rPr lang="zh-CN" altLang="en-US" sz="2400" dirty="0"/>
                        <a:t>万卡集群</a:t>
                      </a:r>
                      <a:endParaRPr lang="zh-CN" altLang="en-US" sz="2400" dirty="0"/>
                    </a:p>
                  </a:txBody>
                  <a:tcPr/>
                </a:tc>
              </a:tr>
              <a:tr h="381000">
                <a:tc>
                  <a:txBody>
                    <a:bodyPr/>
                    <a:p>
                      <a:pPr>
                        <a:buNone/>
                      </a:pPr>
                      <a:r>
                        <a:rPr lang="zh-CN" altLang="en-US"/>
                        <a:t>接入电网的</a:t>
                      </a:r>
                      <a:endParaRPr lang="zh-CN" altLang="en-US"/>
                    </a:p>
                    <a:p>
                      <a:pPr>
                        <a:buNone/>
                      </a:pPr>
                      <a:r>
                        <a:rPr lang="zh-CN" altLang="en-US"/>
                        <a:t>解决方案</a:t>
                      </a:r>
                      <a:endParaRPr lang="zh-CN" altLang="en-US"/>
                    </a:p>
                  </a:txBody>
                  <a:tcPr/>
                </a:tc>
                <a:tc>
                  <a:txBody>
                    <a:bodyPr/>
                    <a:p>
                      <a:pPr>
                        <a:buNone/>
                      </a:pPr>
                      <a:r>
                        <a:rPr lang="zh-CN" altLang="en-US"/>
                        <a:t>四路</a:t>
                      </a:r>
                      <a:r>
                        <a:rPr lang="en-US" altLang="zh-CN"/>
                        <a:t>10kV</a:t>
                      </a:r>
                      <a:r>
                        <a:rPr lang="zh-CN" altLang="en-US"/>
                        <a:t>电源的电网</a:t>
                      </a:r>
                      <a:endParaRPr lang="zh-CN" altLang="en-US"/>
                    </a:p>
                  </a:txBody>
                  <a:tcPr/>
                </a:tc>
                <a:tc>
                  <a:txBody>
                    <a:bodyPr/>
                    <a:p>
                      <a:pPr>
                        <a:buNone/>
                      </a:pPr>
                      <a:r>
                        <a:rPr lang="zh-CN" altLang="en-US" sz="2400"/>
                        <a:t>四路</a:t>
                      </a:r>
                      <a:r>
                        <a:rPr lang="en-US" altLang="zh-CN" sz="2400"/>
                        <a:t>10kV</a:t>
                      </a:r>
                      <a:r>
                        <a:rPr lang="zh-CN" altLang="en-US" sz="2400"/>
                        <a:t>电源的电网</a:t>
                      </a:r>
                      <a:endParaRPr lang="zh-CN" altLang="en-US" sz="2400"/>
                    </a:p>
                  </a:txBody>
                  <a:tcPr/>
                </a:tc>
                <a:tc>
                  <a:txBody>
                    <a:bodyPr/>
                    <a:p>
                      <a:pPr>
                        <a:buNone/>
                      </a:pPr>
                      <a:r>
                        <a:rPr lang="zh-CN" altLang="en-US" sz="2400" dirty="0"/>
                        <a:t>要自建</a:t>
                      </a:r>
                      <a:r>
                        <a:rPr lang="en-US" altLang="zh-CN" sz="2400" dirty="0"/>
                        <a:t>110kV</a:t>
                      </a:r>
                      <a:r>
                        <a:rPr lang="zh-CN" altLang="en-US" sz="2400" dirty="0"/>
                        <a:t>或接入更高电压等级</a:t>
                      </a:r>
                      <a:endParaRPr lang="zh-CN" altLang="en-US" sz="2400" dirty="0"/>
                    </a:p>
                  </a:txBody>
                  <a:tcPr/>
                </a:tc>
              </a:tr>
            </a:tbl>
          </a:graphicData>
        </a:graphic>
      </p:graphicFrame>
      <p:sp>
        <p:nvSpPr>
          <p:cNvPr id="4" name="右箭头 3"/>
          <p:cNvSpPr/>
          <p:nvPr/>
        </p:nvSpPr>
        <p:spPr>
          <a:xfrm>
            <a:off x="969645" y="5634990"/>
            <a:ext cx="716915" cy="344170"/>
          </a:xfrm>
          <a:prstGeom prst="rightArrow">
            <a:avLst/>
          </a:prstGeom>
          <a:solidFill>
            <a:schemeClr val="accent2"/>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p:cNvSpPr>
            <a:spLocks noGrp="1"/>
          </p:cNvSpPr>
          <p:nvPr>
            <p:ph type="title"/>
          </p:nvPr>
        </p:nvSpPr>
        <p:spPr/>
        <p:txBody>
          <a:bodyPr/>
          <a:lstStyle/>
          <a:p>
            <a:r>
              <a:rPr lang="en-US" altLang="zh-CN"/>
              <a:t>AIDC</a:t>
            </a:r>
            <a:r>
              <a:rPr lang="zh-CN" altLang="en-US"/>
              <a:t>供电背景</a:t>
            </a:r>
            <a:r>
              <a:rPr lang="en-US" altLang="zh-CN"/>
              <a:t>-</a:t>
            </a:r>
            <a:r>
              <a:rPr lang="zh-CN" altLang="en-US"/>
              <a:t>配电与</a:t>
            </a:r>
            <a:r>
              <a:rPr lang="en-US" altLang="zh-CN"/>
              <a:t>IT</a:t>
            </a:r>
            <a:r>
              <a:rPr lang="zh-CN" altLang="en-US"/>
              <a:t>机房的面积比挑战</a:t>
            </a:r>
            <a:endParaRPr lang="zh-CN" altLang="en-US"/>
          </a:p>
        </p:txBody>
      </p:sp>
      <p:pic>
        <p:nvPicPr>
          <p:cNvPr id="16" name="Picture 2" descr="思考表情包图片-思考表情包模板下载-包图网"/>
          <p:cNvPicPr>
            <a:picLocks noChangeAspect="1" noChangeArrowheads="1"/>
          </p:cNvPicPr>
          <p:nvPr/>
        </p:nvPicPr>
        <p:blipFill>
          <a:blip r:embed="rId1"/>
          <a:srcRect/>
          <a:stretch>
            <a:fillRect/>
          </a:stretch>
        </p:blipFill>
        <p:spPr bwMode="auto">
          <a:xfrm>
            <a:off x="9287838" y="3963343"/>
            <a:ext cx="2299270" cy="229927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表格 1"/>
          <p:cNvGraphicFramePr/>
          <p:nvPr/>
        </p:nvGraphicFramePr>
        <p:xfrm>
          <a:off x="1657985" y="1560830"/>
          <a:ext cx="8536940" cy="4389120"/>
        </p:xfrm>
        <a:graphic>
          <a:graphicData uri="http://schemas.openxmlformats.org/drawingml/2006/table">
            <a:tbl>
              <a:tblPr firstRow="1">
                <a:tableStyleId>{12DECF79-B5AA-4013-9C0D-A6C2F62B483F}</a:tableStyleId>
              </a:tblPr>
              <a:tblGrid>
                <a:gridCol w="2134235"/>
                <a:gridCol w="2134235"/>
                <a:gridCol w="2134235"/>
              </a:tblGrid>
              <a:tr h="381000">
                <a:tc>
                  <a:txBody>
                    <a:bodyPr/>
                    <a:p>
                      <a:pPr>
                        <a:buNone/>
                      </a:pPr>
                      <a:r>
                        <a:rPr lang="zh-CN" altLang="en-US"/>
                        <a:t>单机柜功耗</a:t>
                      </a:r>
                      <a:endParaRPr lang="zh-CN" altLang="en-US"/>
                    </a:p>
                    <a:p>
                      <a:pPr>
                        <a:buNone/>
                      </a:pPr>
                      <a:r>
                        <a:rPr lang="en-US" altLang="zh-CN"/>
                        <a:t>(</a:t>
                      </a:r>
                      <a:r>
                        <a:rPr lang="zh-CN" altLang="en-US"/>
                        <a:t>单机柜密度</a:t>
                      </a:r>
                      <a:r>
                        <a:rPr lang="en-US" altLang="zh-CN"/>
                        <a:t>)</a:t>
                      </a:r>
                      <a:endParaRPr lang="en-US" altLang="zh-CN"/>
                    </a:p>
                  </a:txBody>
                  <a:tcPr/>
                </a:tc>
                <a:tc>
                  <a:txBody>
                    <a:bodyPr/>
                    <a:p>
                      <a:pPr>
                        <a:buNone/>
                      </a:pPr>
                      <a:r>
                        <a:rPr lang="zh-CN" altLang="en-US"/>
                        <a:t>供配电系统占地面积</a:t>
                      </a:r>
                      <a:endParaRPr lang="zh-CN" altLang="en-US"/>
                    </a:p>
                  </a:txBody>
                  <a:tcPr/>
                </a:tc>
                <a:tc rowSpan="4">
                  <a:txBody>
                    <a:bodyPr/>
                    <a:p>
                      <a:pPr marL="239395" lvl="1" indent="0">
                        <a:buFont typeface="+mj-lt"/>
                        <a:buNone/>
                      </a:pPr>
                      <a:r>
                        <a:rPr lang="zh-CN" altLang="en-US" sz="2400" b="0" dirty="0">
                          <a:sym typeface="+mn-ea"/>
                        </a:rPr>
                        <a:t>随着智算中心的单机柜功率密度的快速提升，变配电室面积必然随之大幅度增加，智算中心的建设方案需要考虑供电系统更多的占地面积。</a:t>
                      </a:r>
                      <a:endParaRPr lang="zh-CN" altLang="en-US" sz="2400" b="0" dirty="0"/>
                    </a:p>
                  </a:txBody>
                  <a:tcPr/>
                </a:tc>
              </a:tr>
              <a:tr h="381000">
                <a:tc>
                  <a:txBody>
                    <a:bodyPr/>
                    <a:p>
                      <a:pPr>
                        <a:buNone/>
                      </a:pPr>
                      <a:r>
                        <a:rPr lang="en-US" altLang="zh-CN"/>
                        <a:t>2.5kW-5kW</a:t>
                      </a:r>
                      <a:endParaRPr lang="en-US" altLang="zh-CN"/>
                    </a:p>
                  </a:txBody>
                  <a:tcPr/>
                </a:tc>
                <a:tc>
                  <a:txBody>
                    <a:bodyPr/>
                    <a:p>
                      <a:pPr>
                        <a:buNone/>
                      </a:pPr>
                      <a:r>
                        <a:rPr lang="zh-CN" altLang="en-US" sz="2400" dirty="0"/>
                        <a:t>通常为</a:t>
                      </a:r>
                      <a:r>
                        <a:rPr lang="en-US" altLang="zh-CN" sz="2400" dirty="0"/>
                        <a:t>IT</a:t>
                      </a:r>
                      <a:r>
                        <a:rPr lang="zh-CN" altLang="en-US" sz="2400" dirty="0"/>
                        <a:t>设备占地面积的</a:t>
                      </a:r>
                      <a:r>
                        <a:rPr lang="en-US" altLang="zh-CN" sz="2400" dirty="0"/>
                        <a:t>1/4</a:t>
                      </a:r>
                      <a:r>
                        <a:rPr lang="zh-CN" altLang="en-US" sz="2400" dirty="0"/>
                        <a:t>左右</a:t>
                      </a:r>
                      <a:endParaRPr lang="zh-CN" altLang="en-US" sz="2400" dirty="0"/>
                    </a:p>
                  </a:txBody>
                  <a:tcPr/>
                </a:tc>
                <a:tc vMerge="1">
                  <a:tcPr/>
                </a:tc>
              </a:tr>
              <a:tr h="1188720">
                <a:tc>
                  <a:txBody>
                    <a:bodyPr/>
                    <a:p>
                      <a:pPr>
                        <a:buNone/>
                      </a:pPr>
                      <a:r>
                        <a:rPr lang="en-US"/>
                        <a:t>8kW</a:t>
                      </a:r>
                      <a:endParaRPr lang="en-US"/>
                    </a:p>
                  </a:txBody>
                  <a:tcPr/>
                </a:tc>
                <a:tc>
                  <a:txBody>
                    <a:bodyPr/>
                    <a:p>
                      <a:pPr>
                        <a:buNone/>
                      </a:pPr>
                      <a:r>
                        <a:rPr lang="zh-CN" altLang="en-US" sz="2400" dirty="0"/>
                        <a:t>通常为</a:t>
                      </a:r>
                      <a:r>
                        <a:rPr lang="en-US" altLang="zh-CN" sz="2400" dirty="0"/>
                        <a:t>IT</a:t>
                      </a:r>
                      <a:r>
                        <a:rPr lang="zh-CN" altLang="en-US" sz="2400" dirty="0"/>
                        <a:t>设备占地面积的</a:t>
                      </a:r>
                      <a:r>
                        <a:rPr lang="en-US" altLang="zh-CN" sz="2400" dirty="0"/>
                        <a:t>1/2</a:t>
                      </a:r>
                      <a:r>
                        <a:rPr lang="zh-CN" altLang="en-US" sz="2400" dirty="0"/>
                        <a:t>左右</a:t>
                      </a:r>
                      <a:endParaRPr lang="zh-CN" altLang="en-US" sz="2400" dirty="0"/>
                    </a:p>
                  </a:txBody>
                  <a:tcPr/>
                </a:tc>
                <a:tc vMerge="1">
                  <a:tcPr/>
                </a:tc>
              </a:tr>
              <a:tr h="1188720">
                <a:tc>
                  <a:txBody>
                    <a:bodyPr/>
                    <a:p>
                      <a:pPr>
                        <a:buNone/>
                      </a:pPr>
                      <a:r>
                        <a:rPr lang="en-US" altLang="en-US"/>
                        <a:t>16</a:t>
                      </a:r>
                      <a:r>
                        <a:rPr lang="en-US" altLang="en-US"/>
                        <a:t>kW</a:t>
                      </a:r>
                      <a:endParaRPr lang="en-US" altLang="en-US"/>
                    </a:p>
                  </a:txBody>
                  <a:tcPr/>
                </a:tc>
                <a:tc>
                  <a:txBody>
                    <a:bodyPr/>
                    <a:p>
                      <a:pPr>
                        <a:buNone/>
                      </a:pPr>
                      <a:r>
                        <a:rPr lang="en-US" altLang="zh-CN" sz="2400" dirty="0">
                          <a:sym typeface="+mn-ea"/>
                        </a:rPr>
                        <a:t>IT</a:t>
                      </a:r>
                      <a:r>
                        <a:rPr lang="zh-CN" altLang="en-US" sz="2400" dirty="0">
                          <a:sym typeface="+mn-ea"/>
                        </a:rPr>
                        <a:t>设备占地面积几乎相同</a:t>
                      </a:r>
                      <a:endParaRPr lang="zh-CN" altLang="en-US" sz="2400" dirty="0"/>
                    </a:p>
                  </a:txBody>
                  <a:tcPr/>
                </a:tc>
                <a:tc vMerge="1">
                  <a:tcPr/>
                </a:tc>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p:cNvSpPr>
            <a:spLocks noGrp="1"/>
          </p:cNvSpPr>
          <p:nvPr>
            <p:ph type="title"/>
          </p:nvPr>
        </p:nvSpPr>
        <p:spPr/>
        <p:txBody>
          <a:bodyPr/>
          <a:lstStyle/>
          <a:p>
            <a:r>
              <a:rPr lang="en-US" altLang="zh-CN"/>
              <a:t>AIDC</a:t>
            </a:r>
            <a:r>
              <a:rPr lang="zh-CN" altLang="en-US"/>
              <a:t>供电背景</a:t>
            </a:r>
            <a:r>
              <a:rPr lang="en-US" altLang="zh-CN"/>
              <a:t>-</a:t>
            </a:r>
            <a:r>
              <a:t>各种</a:t>
            </a:r>
            <a:r>
              <a:rPr lang="zh-CN" altLang="en-US"/>
              <a:t>挑战</a:t>
            </a:r>
            <a:endParaRPr lang="zh-CN" altLang="en-US"/>
          </a:p>
        </p:txBody>
      </p:sp>
      <p:sp>
        <p:nvSpPr>
          <p:cNvPr id="5" name="内容占位符 4"/>
          <p:cNvSpPr>
            <a:spLocks noGrp="1"/>
          </p:cNvSpPr>
          <p:nvPr>
            <p:ph sz="half" idx="1"/>
          </p:nvPr>
        </p:nvSpPr>
        <p:spPr>
          <a:xfrm>
            <a:off x="623635" y="1246909"/>
            <a:ext cx="10963473" cy="5108171"/>
          </a:xfrm>
        </p:spPr>
        <p:txBody>
          <a:bodyPr/>
          <a:lstStyle/>
          <a:p>
            <a:pPr lvl="1"/>
            <a:r>
              <a:t>电能利用率挑战</a:t>
            </a:r>
          </a:p>
          <a:p>
            <a:pPr lvl="1"/>
            <a:r>
              <a:t>能源消耗</a:t>
            </a:r>
            <a:r>
              <a:t>效率高要求、节能将碳</a:t>
            </a:r>
          </a:p>
          <a:p>
            <a:pPr lvl="1"/>
            <a:r>
              <a:t>服务器电源形式</a:t>
            </a:r>
            <a:r>
              <a:t>挑战</a:t>
            </a:r>
          </a:p>
          <a:p>
            <a:pPr lvl="1"/>
            <a:r>
              <a:t>智算负载分级供电</a:t>
            </a:r>
            <a:r>
              <a:t>挑战</a:t>
            </a:r>
          </a:p>
          <a:p>
            <a:pPr lvl="1"/>
            <a:r>
              <a:t>末端配电方式</a:t>
            </a:r>
            <a:r>
              <a:t>挑战</a:t>
            </a:r>
          </a:p>
          <a:p>
            <a:pPr lvl="1"/>
            <a:r>
              <a:t>负载动态冲击</a:t>
            </a:r>
            <a:r>
              <a:t>挑战</a:t>
            </a:r>
          </a:p>
          <a:p>
            <a:pPr lvl="1"/>
            <a:r>
              <a:t>环境温度突变</a:t>
            </a:r>
            <a:r>
              <a:t>挑战</a:t>
            </a:r>
          </a:p>
        </p:txBody>
      </p:sp>
      <p:pic>
        <p:nvPicPr>
          <p:cNvPr id="16" name="Picture 2" descr="思考表情包图片-思考表情包模板下载-包图网"/>
          <p:cNvPicPr>
            <a:picLocks noChangeAspect="1" noChangeArrowheads="1"/>
          </p:cNvPicPr>
          <p:nvPr/>
        </p:nvPicPr>
        <p:blipFill>
          <a:blip r:embed="rId1"/>
          <a:srcRect/>
          <a:stretch>
            <a:fillRect/>
          </a:stretch>
        </p:blipFill>
        <p:spPr bwMode="auto">
          <a:xfrm>
            <a:off x="9287838" y="3963343"/>
            <a:ext cx="2299270" cy="229927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内容占位符 3"/>
          <p:cNvPicPr>
            <a:picLocks noChangeAspect="1"/>
          </p:cNvPicPr>
          <p:nvPr>
            <p:ph sz="half" idx="1"/>
          </p:nvPr>
        </p:nvPicPr>
        <p:blipFill>
          <a:blip r:embed="rId1"/>
          <a:stretch>
            <a:fillRect/>
          </a:stretch>
        </p:blipFill>
        <p:spPr>
          <a:xfrm>
            <a:off x="750570" y="1320800"/>
            <a:ext cx="10297795" cy="4684395"/>
          </a:xfrm>
          <a:prstGeom prst="rect">
            <a:avLst/>
          </a:prstGeom>
        </p:spPr>
      </p:pic>
      <p:sp>
        <p:nvSpPr>
          <p:cNvPr id="6" name="标题 1"/>
          <p:cNvSpPr>
            <a:spLocks noGrp="1"/>
          </p:cNvSpPr>
          <p:nvPr/>
        </p:nvSpPr>
        <p:spPr>
          <a:xfrm>
            <a:off x="750635" y="649789"/>
            <a:ext cx="10963473" cy="589190"/>
          </a:xfrm>
          <a:prstGeom prst="rect">
            <a:avLst/>
          </a:prstGeom>
        </p:spPr>
        <p:txBody>
          <a:bodyPr anchor="ctr"/>
          <a:lstStyle>
            <a:lvl1pPr algn="l" defTabSz="1219200" rtl="0" eaLnBrk="1" latinLnBrk="0" hangingPunct="1">
              <a:spcBef>
                <a:spcPct val="0"/>
              </a:spcBef>
              <a:buNone/>
              <a:defRPr kumimoji="0" lang="zh-CN" altLang="en-US" sz="3200" b="1" i="0" u="none" strike="noStrike" kern="0" cap="none" spc="0" normalizeH="0" baseline="0" dirty="0">
                <a:ln>
                  <a:noFill/>
                </a:ln>
                <a:solidFill>
                  <a:srgbClr val="C00000"/>
                </a:solidFill>
                <a:effectLst/>
                <a:uLnTx/>
                <a:uFillTx/>
                <a:latin typeface="Lexend" pitchFamily="2" charset="0"/>
                <a:ea typeface="微软雅黑" panose="020B0503020204020204" pitchFamily="34" charset="-122"/>
                <a:cs typeface="Futura-Medium" panose="020B0602020204020303" pitchFamily="34" charset="-79"/>
              </a:defRPr>
            </a:lvl1pPr>
          </a:lstStyle>
          <a:p>
            <a:r>
              <a:rPr lang="zh-CN" altLang="en-US"/>
              <a:t>现有供电技术</a:t>
            </a:r>
            <a:r>
              <a:rPr lang="zh-CN" altLang="en-US"/>
              <a:t>方案</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现有供电技术</a:t>
            </a:r>
            <a:r>
              <a:rPr lang="zh-CN" altLang="en-US"/>
              <a:t>方案</a:t>
            </a:r>
            <a:endParaRPr lang="zh-CN" altLang="en-US"/>
          </a:p>
        </p:txBody>
      </p:sp>
      <p:sp>
        <p:nvSpPr>
          <p:cNvPr id="3" name="内容占位符 2"/>
          <p:cNvSpPr>
            <a:spLocks noGrp="1"/>
          </p:cNvSpPr>
          <p:nvPr>
            <p:ph sz="half" idx="1"/>
          </p:nvPr>
        </p:nvSpPr>
        <p:spPr/>
        <p:txBody>
          <a:bodyPr/>
          <a:p>
            <a:r>
              <a:rPr lang="zh-CN" altLang="en-US"/>
              <a:t>算电</a:t>
            </a:r>
            <a:r>
              <a:rPr lang="zh-CN" altLang="en-US"/>
              <a:t>协同</a:t>
            </a:r>
            <a:endParaRPr lang="zh-CN" altLang="en-US"/>
          </a:p>
          <a:p>
            <a:r>
              <a:rPr lang="zh-CN" altLang="en-US"/>
              <a:t>统筹智算中心发展需求和新能源资源禀赋，开展算力、电力基础设施协同规划布局。</a:t>
            </a:r>
            <a:endParaRPr lang="zh-CN" altLang="en-US"/>
          </a:p>
          <a:p>
            <a:r>
              <a:rPr lang="zh-CN" altLang="en-US"/>
              <a:t>就近供电、聚合交易、就地消纳的</a:t>
            </a:r>
            <a:r>
              <a:rPr lang="en-US" altLang="zh-CN"/>
              <a:t>“</a:t>
            </a:r>
            <a:r>
              <a:t>绿电聚合供应</a:t>
            </a:r>
            <a:r>
              <a:rPr lang="en-US" altLang="zh-CN"/>
              <a:t>”</a:t>
            </a:r>
            <a:r>
              <a:t>。</a:t>
            </a:r>
          </a:p>
          <a:p>
            <a:r>
              <a:rPr lang="zh-CN" altLang="en-US"/>
              <a:t>智算中心有较为明显的极限算力工况和平时算力工况，此运行特点可以保证智算中心充分利用绿电储能技术。当智算中心处在极限算力工况时，市电系统与绿电系统可以并行为其提供电力资源。当智算中心处在平时算力工况时，可以优选绿电储能系统为计算节点设备提供电力资源。</a:t>
            </a:r>
            <a:endParaRPr lang="zh-CN" altLang="en-US"/>
          </a:p>
          <a:p>
            <a:r>
              <a:rPr lang="zh-CN" altLang="en-US"/>
              <a:t>本地</a:t>
            </a:r>
            <a:r>
              <a:rPr lang="zh-CN" altLang="en-US"/>
              <a:t>电源、能源交易与分</a:t>
            </a:r>
            <a:r>
              <a:rPr lang="zh-CN" altLang="en-US"/>
              <a:t>享</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现有供电技术</a:t>
            </a:r>
            <a:r>
              <a:rPr lang="zh-CN" altLang="en-US"/>
              <a:t>方案</a:t>
            </a:r>
            <a:endParaRPr lang="zh-CN" altLang="en-US"/>
          </a:p>
        </p:txBody>
      </p:sp>
      <p:sp>
        <p:nvSpPr>
          <p:cNvPr id="3" name="内容占位符 2"/>
          <p:cNvSpPr>
            <a:spLocks noGrp="1"/>
          </p:cNvSpPr>
          <p:nvPr>
            <p:ph sz="half" idx="1"/>
          </p:nvPr>
        </p:nvSpPr>
        <p:spPr/>
        <p:txBody>
          <a:bodyPr/>
          <a:p>
            <a:r>
              <a:rPr lang="zh-CN" altLang="en-US"/>
              <a:t>简化供电系统架构演进</a:t>
            </a:r>
            <a:endParaRPr lang="zh-CN" altLang="en-US"/>
          </a:p>
          <a:p>
            <a:r>
              <a:rPr lang="en-US" altLang="zh-CN"/>
              <a:t>DR</a:t>
            </a:r>
            <a:r>
              <a:rPr lang="zh-CN" altLang="en-US"/>
              <a:t>（</a:t>
            </a:r>
            <a:r>
              <a:rPr lang="en-US" altLang="zh-CN"/>
              <a:t>DistributedRedundancy</a:t>
            </a:r>
            <a:r>
              <a:rPr lang="zh-CN" altLang="en-US"/>
              <a:t>）</a:t>
            </a:r>
            <a:r>
              <a:rPr lang="en-US" altLang="zh-CN"/>
              <a:t>/RR</a:t>
            </a:r>
            <a:r>
              <a:rPr lang="zh-CN" altLang="en-US"/>
              <a:t>（</a:t>
            </a:r>
            <a:r>
              <a:rPr lang="en-US" altLang="zh-CN"/>
              <a:t>ReserveRedundancy</a:t>
            </a:r>
            <a:r>
              <a:rPr lang="zh-CN" altLang="en-US"/>
              <a:t>）</a:t>
            </a:r>
            <a:r>
              <a:rPr lang="en-US" altLang="zh-CN"/>
              <a:t>/N+1 </a:t>
            </a:r>
            <a:r>
              <a:rPr lang="zh-CN" altLang="en-US"/>
              <a:t>简化架构</a:t>
            </a:r>
            <a:endParaRPr lang="zh-CN" altLang="en-US"/>
          </a:p>
          <a:p>
            <a:r>
              <a:rPr lang="zh-CN" altLang="en-US"/>
              <a:t>与传统</a:t>
            </a:r>
            <a:r>
              <a:rPr lang="en-US" altLang="zh-CN"/>
              <a:t>2N</a:t>
            </a:r>
            <a:r>
              <a:rPr lang="zh-CN" altLang="en-US"/>
              <a:t>架构相比，</a:t>
            </a:r>
            <a:r>
              <a:rPr lang="en-US" altLang="zh-CN"/>
              <a:t>DR</a:t>
            </a:r>
            <a:r>
              <a:rPr lang="zh-CN" altLang="en-US"/>
              <a:t>架构和</a:t>
            </a:r>
            <a:r>
              <a:rPr lang="en-US" altLang="zh-CN"/>
              <a:t>RR</a:t>
            </a:r>
            <a:r>
              <a:rPr lang="zh-CN" altLang="en-US"/>
              <a:t>架构，在简化架构供电系统的利用率明显提升，</a:t>
            </a:r>
            <a:r>
              <a:rPr lang="en-US" altLang="zh-CN"/>
              <a:t>DR/RR</a:t>
            </a:r>
            <a:r>
              <a:rPr lang="zh-CN" altLang="en-US"/>
              <a:t>架构的建设成本和运行成本也比</a:t>
            </a:r>
            <a:r>
              <a:rPr lang="en-US" altLang="zh-CN"/>
              <a:t>2N</a:t>
            </a:r>
            <a:r>
              <a:rPr lang="zh-CN" altLang="en-US"/>
              <a:t>架构降低</a:t>
            </a:r>
            <a:r>
              <a:rPr lang="en-US" altLang="zh-CN"/>
              <a:t>10%</a:t>
            </a:r>
            <a:r>
              <a:rPr lang="zh-CN" altLang="en-US"/>
              <a:t>，配电设备数量和占地空间明显减少。</a:t>
            </a:r>
            <a:endParaRPr lang="zh-CN" altLang="en-US"/>
          </a:p>
          <a:p>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p="http://schemas.openxmlformats.org/presentationml/2006/main">
  <p:tag name="resource_record_key" val="{&quot;29&quot;:[50000159,50052696,50000283]}"/>
</p:tagLst>
</file>

<file path=ppt/theme/theme1.xml><?xml version="1.0" encoding="utf-8"?>
<a:theme xmlns:a="http://schemas.openxmlformats.org/drawingml/2006/main" name="封面页_图片版 ">
  <a:themeElements>
    <a:clrScheme name="HuaWei colour 3">
      <a:dk1>
        <a:srgbClr val="1D1D1A"/>
      </a:dk1>
      <a:lt1>
        <a:srgbClr val="666666"/>
      </a:lt1>
      <a:dk2>
        <a:srgbClr val="FFFFFF"/>
      </a:dk2>
      <a:lt2>
        <a:srgbClr val="DDDDDD"/>
      </a:lt2>
      <a:accent1>
        <a:srgbClr val="E9002F"/>
      </a:accent1>
      <a:accent2>
        <a:srgbClr val="7F0000"/>
      </a:accent2>
      <a:accent3>
        <a:srgbClr val="ED6D00"/>
      </a:accent3>
      <a:accent4>
        <a:srgbClr val="FCC800"/>
      </a:accent4>
      <a:accent5>
        <a:srgbClr val="61B230"/>
      </a:accent5>
      <a:accent6>
        <a:srgbClr val="30B5C5"/>
      </a:accent6>
      <a:hlink>
        <a:srgbClr val="C7000B"/>
      </a:hlink>
      <a:folHlink>
        <a:srgbClr val="666666"/>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noFill/>
        </a:ln>
      </a:spPr>
      <a:bodyPr rot="0" spcFirstLastPara="0" vertOverflow="overflow" horzOverflow="overflow" vert="horz" wrap="square" lIns="91440" tIns="45720" rIns="91440" bIns="45720" numCol="1" spcCol="0" rtlCol="0" fromWordArt="0" anchor="ctr" anchorCtr="0" forceAA="0" compatLnSpc="1">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defRPr kumimoji="1" sz="3200" dirty="0" smtClean="0">
            <a:solidFill>
              <a:srgbClr val="000000"/>
            </a:solidFill>
            <a:latin typeface="微软雅黑" panose="020B0503020204020204" pitchFamily="34" charset="-122"/>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内容Copytext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结束页">
  <a:themeElements>
    <a:clrScheme name="HuaWei colour 3">
      <a:dk1>
        <a:srgbClr val="1D1D1A"/>
      </a:dk1>
      <a:lt1>
        <a:srgbClr val="666666"/>
      </a:lt1>
      <a:dk2>
        <a:srgbClr val="FFFFFF"/>
      </a:dk2>
      <a:lt2>
        <a:srgbClr val="DDDDDD"/>
      </a:lt2>
      <a:accent1>
        <a:srgbClr val="E9002F"/>
      </a:accent1>
      <a:accent2>
        <a:srgbClr val="7F0000"/>
      </a:accent2>
      <a:accent3>
        <a:srgbClr val="ED6D00"/>
      </a:accent3>
      <a:accent4>
        <a:srgbClr val="FCC800"/>
      </a:accent4>
      <a:accent5>
        <a:srgbClr val="61B230"/>
      </a:accent5>
      <a:accent6>
        <a:srgbClr val="30B5C5"/>
      </a:accent6>
      <a:hlink>
        <a:srgbClr val="C7000B"/>
      </a:hlink>
      <a:folHlink>
        <a:srgbClr val="66666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noFill/>
        </a:ln>
      </a:spPr>
      <a:bodyPr rot="0" spcFirstLastPara="0" vertOverflow="overflow" horzOverflow="overflow" vert="horz" wrap="square" lIns="91440" tIns="45720" rIns="91440" bIns="45720" numCol="1" spcCol="0" rtlCol="0" fromWordArt="0" anchor="ctr" anchorCtr="0" forceAA="0" compatLnSpc="1">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defRPr kumimoji="1" sz="3200" dirty="0" smtClean="0">
            <a:solidFill>
              <a:srgbClr val="000000"/>
            </a:solidFill>
            <a:latin typeface="微软雅黑" panose="020B0503020204020204" pitchFamily="34" charset="-122"/>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0</TotalTime>
  <Words>1735</Words>
  <Application>WPS 演示</Application>
  <PresentationFormat>自定义</PresentationFormat>
  <Paragraphs>156</Paragraphs>
  <Slides>23</Slides>
  <Notes>4</Notes>
  <HiddenSlides>0</HiddenSlides>
  <MMClips>0</MMClips>
  <ScaleCrop>false</ScaleCrop>
  <HeadingPairs>
    <vt:vector size="6" baseType="variant">
      <vt:variant>
        <vt:lpstr>已用的字体</vt:lpstr>
      </vt:variant>
      <vt:variant>
        <vt:i4>17</vt:i4>
      </vt:variant>
      <vt:variant>
        <vt:lpstr>主题</vt:lpstr>
      </vt:variant>
      <vt:variant>
        <vt:i4>5</vt:i4>
      </vt:variant>
      <vt:variant>
        <vt:lpstr>幻灯片标题</vt:lpstr>
      </vt:variant>
      <vt:variant>
        <vt:i4>23</vt:i4>
      </vt:variant>
    </vt:vector>
  </HeadingPairs>
  <TitlesOfParts>
    <vt:vector size="45" baseType="lpstr">
      <vt:lpstr>Arial</vt:lpstr>
      <vt:lpstr>宋体</vt:lpstr>
      <vt:lpstr>Wingdings</vt:lpstr>
      <vt:lpstr>微软雅黑</vt:lpstr>
      <vt:lpstr>Futura-Medium</vt:lpstr>
      <vt:lpstr>Segoe Print</vt:lpstr>
      <vt:lpstr>华文细黑</vt:lpstr>
      <vt:lpstr>Gill Sans MT</vt:lpstr>
      <vt:lpstr>Calibri</vt:lpstr>
      <vt:lpstr>Lexend</vt:lpstr>
      <vt:lpstr>ACGN-MiaoGB-Flash</vt:lpstr>
      <vt:lpstr>黑体</vt:lpstr>
      <vt:lpstr>FrutigerNext LT Medium</vt:lpstr>
      <vt:lpstr>PingFang SC Semibold</vt:lpstr>
      <vt:lpstr>Arial Unicode MS</vt:lpstr>
      <vt:lpstr>等线</vt:lpstr>
      <vt:lpstr>PingFang SC</vt:lpstr>
      <vt:lpstr>封面页_图片版 </vt:lpstr>
      <vt:lpstr>1_内容Copytext </vt:lpstr>
      <vt:lpstr>code01</vt:lpstr>
      <vt:lpstr>1_code01</vt:lpstr>
      <vt:lpstr>结束页</vt:lpstr>
      <vt:lpstr>PowerPoint 演示文稿</vt:lpstr>
      <vt:lpstr>Content</vt:lpstr>
      <vt:lpstr>PowerPoint 演示文稿</vt:lpstr>
      <vt:lpstr>AIDC供电背景-电力能源接入挑战</vt:lpstr>
      <vt:lpstr>AIDC供电背景-配电与IT机房的面积比挑战</vt:lpstr>
      <vt:lpstr>AIDC供电背景-各种挑战</vt:lpstr>
      <vt:lpstr>PowerPoint 演示文稿</vt:lpstr>
      <vt:lpstr>现有供电技术方案</vt:lpstr>
      <vt:lpstr>现有供电技术方案</vt:lpstr>
      <vt:lpstr>PowerPoint 演示文稿</vt:lpstr>
      <vt:lpstr>PowerPoint 演示文稿</vt:lpstr>
      <vt:lpstr>散热制冷背景</vt:lpstr>
      <vt:lpstr> 自然冷源</vt:lpstr>
      <vt:lpstr> 自然冷源</vt:lpstr>
      <vt:lpstr>液冷散热技术</vt:lpstr>
      <vt:lpstr>冷板式液冷</vt:lpstr>
      <vt:lpstr>浸没式液冷</vt:lpstr>
      <vt:lpstr>PowerPoint 演示文稿</vt:lpstr>
      <vt:lpstr>IDC运维系统</vt:lpstr>
      <vt:lpstr>PowerPoint 演示文稿</vt:lpstr>
      <vt:lpstr>计算产业发展的四个时代</vt:lpstr>
      <vt:lpstr>PowerPoint 演示文稿</vt:lpstr>
      <vt:lpstr>引用与参考</vt:lpstr>
    </vt:vector>
  </TitlesOfParts>
  <Company>Huawei Technologies Co.,Ltd.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sunbeilei</dc:creator>
  <cp:lastModifiedBy>悦ji</cp:lastModifiedBy>
  <cp:revision>10523</cp:revision>
  <cp:lastPrinted>2023-09-08T09:14:00Z</cp:lastPrinted>
  <dcterms:created xsi:type="dcterms:W3CDTF">2020-08-28T08:44:00Z</dcterms:created>
  <dcterms:modified xsi:type="dcterms:W3CDTF">2025-06-15T10:47:39Z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2015_ms_pID_725343">
    <vt:lpwstr>(3)OuEhQ/z37fX125OKW3g17C5bV+y7G/gKJsML0A5/OgKvtn7/T6c/4T6hn9nIqtn/Da2DV0e1
YkZiURPiLC42MShcL/fZA4mE6VGaOA2FvlYfHIYSZJ2x/7mdLeRmmf1w4X0A5d4CCuYz4S2H
9F45z8fGjkVdbq/n1HUN8RuI504mZdRYgPGJ6zxlPm72+/xu+geTV5g6L4LIrOfp3Uz3lD3L
ea+4faiLw6pVexN8LT</vt:lpwstr>
  </property>
  <property fmtid="{D5CDD505-2E9C-101B-9397-08002B2CF9AE}" pid="3" name="_2015_ms_pID_7253431">
    <vt:lpwstr>ecQIe4CoyIly6OHTxuVhmieGPnYbA3uXbJm6HMUaTsPG0exzxoZIPn
gyqoQOOR7cQacoowLqktKvvgDWrIVtDqwjU4OI88dpKCXaoMY848xAR2s3foFSDFY9jS7oet
R0Py72DRnsqr3DDSQaooMLXWBuiLhuIYzMBDAV+PWApFaPwoPpXlY37MgIx3bHfWgjTOwZ3v
JN/RPQQfhjHqAE9PqhRy6dkuTle3NIqVbx2m</vt:lpwstr>
  </property>
  <property fmtid="{D5CDD505-2E9C-101B-9397-08002B2CF9AE}" pid="4" name="_2015_ms_pID_7253432">
    <vt:lpwstr>3A==</vt:lpwstr>
  </property>
  <property fmtid="{D5CDD505-2E9C-101B-9397-08002B2CF9AE}" pid="5" name="_readonly">
    <vt:lpwstr/>
  </property>
  <property fmtid="{D5CDD505-2E9C-101B-9397-08002B2CF9AE}" pid="6" name="_change">
    <vt:lpwstr/>
  </property>
  <property fmtid="{D5CDD505-2E9C-101B-9397-08002B2CF9AE}" pid="7" name="_full-control">
    <vt:lpwstr/>
  </property>
  <property fmtid="{D5CDD505-2E9C-101B-9397-08002B2CF9AE}" pid="8" name="sflag">
    <vt:lpwstr>1664329715</vt:lpwstr>
  </property>
  <property fmtid="{D5CDD505-2E9C-101B-9397-08002B2CF9AE}" pid="9" name="ICV">
    <vt:lpwstr>E50D31682EE249949C86D15390714F26_12</vt:lpwstr>
  </property>
  <property fmtid="{D5CDD505-2E9C-101B-9397-08002B2CF9AE}" pid="10" name="KSOProductBuildVer">
    <vt:lpwstr>2052-12.1.0.21541</vt:lpwstr>
  </property>
</Properties>
</file>

<file path=docProps/thumbnail.jpeg>
</file>